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2" r:id="rId5"/>
    <p:sldMasterId id="2147483684" r:id="rId6"/>
    <p:sldMasterId id="2147483696" r:id="rId7"/>
  </p:sldMasterIdLst>
  <p:notesMasterIdLst>
    <p:notesMasterId r:id="rId26"/>
  </p:notesMasterIdLst>
  <p:sldIdLst>
    <p:sldId id="339" r:id="rId8"/>
    <p:sldId id="1378" r:id="rId9"/>
    <p:sldId id="333" r:id="rId10"/>
    <p:sldId id="262" r:id="rId11"/>
    <p:sldId id="303" r:id="rId12"/>
    <p:sldId id="326" r:id="rId13"/>
    <p:sldId id="256" r:id="rId14"/>
    <p:sldId id="258" r:id="rId15"/>
    <p:sldId id="340" r:id="rId16"/>
    <p:sldId id="263" r:id="rId17"/>
    <p:sldId id="1376" r:id="rId18"/>
    <p:sldId id="344" r:id="rId19"/>
    <p:sldId id="1338" r:id="rId20"/>
    <p:sldId id="1373" r:id="rId21"/>
    <p:sldId id="1328" r:id="rId22"/>
    <p:sldId id="342" r:id="rId23"/>
    <p:sldId id="343" r:id="rId24"/>
    <p:sldId id="1375" r:id="rId25"/>
  </p:sldIdLst>
  <p:sldSz cx="12192000" cy="6858000"/>
  <p:notesSz cx="6881813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  <a:srgbClr val="98012E"/>
    <a:srgbClr val="B40038"/>
    <a:srgbClr val="863A51"/>
    <a:srgbClr val="830028"/>
    <a:srgbClr val="FFB9CF"/>
    <a:srgbClr val="FF5353"/>
    <a:srgbClr val="ED7D31"/>
    <a:srgbClr val="F8C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98672A-D3B2-4636-ACAB-C32E465F8FBF}" v="77" dt="2022-02-10T16:46:00.0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viewProps" Target="view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tel, Pankesh" userId="S::ppankesh@mailbox.sc.edu::8472674f-b3e6-4a5f-b7db-52643072ac66" providerId="AD" clId="Web-{04F25352-8C32-4F97-DB2B-C1FBF8B322EB}"/>
    <pc:docChg chg="modSld">
      <pc:chgData name="Patel, Pankesh" userId="S::ppankesh@mailbox.sc.edu::8472674f-b3e6-4a5f-b7db-52643072ac66" providerId="AD" clId="Web-{04F25352-8C32-4F97-DB2B-C1FBF8B322EB}" dt="2022-02-09T16:45:05.389" v="177"/>
      <pc:docMkLst>
        <pc:docMk/>
      </pc:docMkLst>
      <pc:sldChg chg="modSp">
        <pc:chgData name="Patel, Pankesh" userId="S::ppankesh@mailbox.sc.edu::8472674f-b3e6-4a5f-b7db-52643072ac66" providerId="AD" clId="Web-{04F25352-8C32-4F97-DB2B-C1FBF8B322EB}" dt="2022-02-09T16:21:41.085" v="3" actId="20577"/>
        <pc:sldMkLst>
          <pc:docMk/>
          <pc:sldMk cId="0" sldId="256"/>
        </pc:sldMkLst>
        <pc:spChg chg="mod">
          <ac:chgData name="Patel, Pankesh" userId="S::ppankesh@mailbox.sc.edu::8472674f-b3e6-4a5f-b7db-52643072ac66" providerId="AD" clId="Web-{04F25352-8C32-4F97-DB2B-C1FBF8B322EB}" dt="2022-02-09T16:21:41.085" v="3" actId="20577"/>
          <ac:spMkLst>
            <pc:docMk/>
            <pc:sldMk cId="0" sldId="256"/>
            <ac:spMk id="4" creationId="{B7F253A7-83BB-4E24-9218-B4C9995D1646}"/>
          </ac:spMkLst>
        </pc:spChg>
        <pc:spChg chg="mod">
          <ac:chgData name="Patel, Pankesh" userId="S::ppankesh@mailbox.sc.edu::8472674f-b3e6-4a5f-b7db-52643072ac66" providerId="AD" clId="Web-{04F25352-8C32-4F97-DB2B-C1FBF8B322EB}" dt="2022-02-09T16:21:36.616" v="1" actId="20577"/>
          <ac:spMkLst>
            <pc:docMk/>
            <pc:sldMk cId="0" sldId="256"/>
            <ac:spMk id="93" creationId="{00000000-0000-0000-0000-000000000000}"/>
          </ac:spMkLst>
        </pc:spChg>
      </pc:sldChg>
      <pc:sldChg chg="modSp">
        <pc:chgData name="Patel, Pankesh" userId="S::ppankesh@mailbox.sc.edu::8472674f-b3e6-4a5f-b7db-52643072ac66" providerId="AD" clId="Web-{04F25352-8C32-4F97-DB2B-C1FBF8B322EB}" dt="2022-02-09T16:22:17.790" v="6" actId="1076"/>
        <pc:sldMkLst>
          <pc:docMk/>
          <pc:sldMk cId="0" sldId="258"/>
        </pc:sldMkLst>
        <pc:spChg chg="mod">
          <ac:chgData name="Patel, Pankesh" userId="S::ppankesh@mailbox.sc.edu::8472674f-b3e6-4a5f-b7db-52643072ac66" providerId="AD" clId="Web-{04F25352-8C32-4F97-DB2B-C1FBF8B322EB}" dt="2022-02-09T16:22:12.555" v="5" actId="20577"/>
          <ac:spMkLst>
            <pc:docMk/>
            <pc:sldMk cId="0" sldId="258"/>
            <ac:spMk id="105" creationId="{00000000-0000-0000-0000-000000000000}"/>
          </ac:spMkLst>
        </pc:spChg>
        <pc:spChg chg="mod">
          <ac:chgData name="Patel, Pankesh" userId="S::ppankesh@mailbox.sc.edu::8472674f-b3e6-4a5f-b7db-52643072ac66" providerId="AD" clId="Web-{04F25352-8C32-4F97-DB2B-C1FBF8B322EB}" dt="2022-02-09T16:22:17.790" v="6" actId="1076"/>
          <ac:spMkLst>
            <pc:docMk/>
            <pc:sldMk cId="0" sldId="258"/>
            <ac:spMk id="106" creationId="{00000000-0000-0000-0000-000000000000}"/>
          </ac:spMkLst>
        </pc:spChg>
      </pc:sldChg>
      <pc:sldChg chg="modSp">
        <pc:chgData name="Patel, Pankesh" userId="S::ppankesh@mailbox.sc.edu::8472674f-b3e6-4a5f-b7db-52643072ac66" providerId="AD" clId="Web-{04F25352-8C32-4F97-DB2B-C1FBF8B322EB}" dt="2022-02-09T16:30:17.949" v="8" actId="20577"/>
        <pc:sldMkLst>
          <pc:docMk/>
          <pc:sldMk cId="0" sldId="263"/>
        </pc:sldMkLst>
        <pc:spChg chg="mod">
          <ac:chgData name="Patel, Pankesh" userId="S::ppankesh@mailbox.sc.edu::8472674f-b3e6-4a5f-b7db-52643072ac66" providerId="AD" clId="Web-{04F25352-8C32-4F97-DB2B-C1FBF8B322EB}" dt="2022-02-09T16:30:17.949" v="8" actId="20577"/>
          <ac:spMkLst>
            <pc:docMk/>
            <pc:sldMk cId="0" sldId="263"/>
            <ac:spMk id="7" creationId="{17A4EFFF-4661-4EFD-9DDD-6CE6679F62F0}"/>
          </ac:spMkLst>
        </pc:spChg>
      </pc:sldChg>
      <pc:sldChg chg="addSp delSp modSp">
        <pc:chgData name="Patel, Pankesh" userId="S::ppankesh@mailbox.sc.edu::8472674f-b3e6-4a5f-b7db-52643072ac66" providerId="AD" clId="Web-{04F25352-8C32-4F97-DB2B-C1FBF8B322EB}" dt="2022-02-09T16:45:05.389" v="177"/>
        <pc:sldMkLst>
          <pc:docMk/>
          <pc:sldMk cId="0" sldId="340"/>
        </pc:sldMkLst>
        <pc:spChg chg="add del">
          <ac:chgData name="Patel, Pankesh" userId="S::ppankesh@mailbox.sc.edu::8472674f-b3e6-4a5f-b7db-52643072ac66" providerId="AD" clId="Web-{04F25352-8C32-4F97-DB2B-C1FBF8B322EB}" dt="2022-02-09T16:45:05.389" v="177"/>
          <ac:spMkLst>
            <pc:docMk/>
            <pc:sldMk cId="0" sldId="340"/>
            <ac:spMk id="2" creationId="{B8D1AE22-9954-4C89-B6DA-299A8272DD8C}"/>
          </ac:spMkLst>
        </pc:spChg>
        <pc:graphicFrameChg chg="ord">
          <ac:chgData name="Patel, Pankesh" userId="S::ppankesh@mailbox.sc.edu::8472674f-b3e6-4a5f-b7db-52643072ac66" providerId="AD" clId="Web-{04F25352-8C32-4F97-DB2B-C1FBF8B322EB}" dt="2022-02-09T16:44:34.591" v="175"/>
          <ac:graphicFrameMkLst>
            <pc:docMk/>
            <pc:sldMk cId="0" sldId="340"/>
            <ac:graphicFrameMk id="189" creationId="{00000000-0000-0000-0000-000000000000}"/>
          </ac:graphicFrameMkLst>
        </pc:graphicFrameChg>
      </pc:sldChg>
      <pc:sldChg chg="modSp">
        <pc:chgData name="Patel, Pankesh" userId="S::ppankesh@mailbox.sc.edu::8472674f-b3e6-4a5f-b7db-52643072ac66" providerId="AD" clId="Web-{04F25352-8C32-4F97-DB2B-C1FBF8B322EB}" dt="2022-02-09T16:40:29.660" v="174" actId="20577"/>
        <pc:sldMkLst>
          <pc:docMk/>
          <pc:sldMk cId="3228681076" sldId="1375"/>
        </pc:sldMkLst>
        <pc:spChg chg="mod">
          <ac:chgData name="Patel, Pankesh" userId="S::ppankesh@mailbox.sc.edu::8472674f-b3e6-4a5f-b7db-52643072ac66" providerId="AD" clId="Web-{04F25352-8C32-4F97-DB2B-C1FBF8B322EB}" dt="2022-02-09T16:40:29.660" v="174" actId="20577"/>
          <ac:spMkLst>
            <pc:docMk/>
            <pc:sldMk cId="3228681076" sldId="1375"/>
            <ac:spMk id="3" creationId="{4D280773-6756-44A4-9558-9CBFA788CCDC}"/>
          </ac:spMkLst>
        </pc:spChg>
      </pc:sldChg>
    </pc:docChg>
  </pc:docChgLst>
  <pc:docChgLst>
    <pc:chgData name="Matthews, Rhea" userId="1405e434-a356-441b-aa40-06a978282844" providerId="ADAL" clId="{B35BB84D-C869-4789-A1D4-2141F5F5D725}"/>
    <pc:docChg chg="undo custSel addSld delSld modSld sldOrd">
      <pc:chgData name="Matthews, Rhea" userId="1405e434-a356-441b-aa40-06a978282844" providerId="ADAL" clId="{B35BB84D-C869-4789-A1D4-2141F5F5D725}" dt="2022-02-08T21:47:40.492" v="1136" actId="47"/>
      <pc:docMkLst>
        <pc:docMk/>
      </pc:docMkLst>
      <pc:sldChg chg="modSp mod">
        <pc:chgData name="Matthews, Rhea" userId="1405e434-a356-441b-aa40-06a978282844" providerId="ADAL" clId="{B35BB84D-C869-4789-A1D4-2141F5F5D725}" dt="2022-02-08T21:22:07.108" v="796" actId="20577"/>
        <pc:sldMkLst>
          <pc:docMk/>
          <pc:sldMk cId="0" sldId="256"/>
        </pc:sldMkLst>
        <pc:spChg chg="mod">
          <ac:chgData name="Matthews, Rhea" userId="1405e434-a356-441b-aa40-06a978282844" providerId="ADAL" clId="{B35BB84D-C869-4789-A1D4-2141F5F5D725}" dt="2022-02-08T21:22:07.108" v="796" actId="20577"/>
          <ac:spMkLst>
            <pc:docMk/>
            <pc:sldMk cId="0" sldId="256"/>
            <ac:spMk id="4" creationId="{B7F253A7-83BB-4E24-9218-B4C9995D1646}"/>
          </ac:spMkLst>
        </pc:spChg>
      </pc:sldChg>
      <pc:sldChg chg="ord">
        <pc:chgData name="Matthews, Rhea" userId="1405e434-a356-441b-aa40-06a978282844" providerId="ADAL" clId="{B35BB84D-C869-4789-A1D4-2141F5F5D725}" dt="2022-02-08T18:53:54.993" v="376"/>
        <pc:sldMkLst>
          <pc:docMk/>
          <pc:sldMk cId="0" sldId="265"/>
        </pc:sldMkLst>
      </pc:sldChg>
      <pc:sldChg chg="del">
        <pc:chgData name="Matthews, Rhea" userId="1405e434-a356-441b-aa40-06a978282844" providerId="ADAL" clId="{B35BB84D-C869-4789-A1D4-2141F5F5D725}" dt="2022-02-08T21:31:55.681" v="1051" actId="47"/>
        <pc:sldMkLst>
          <pc:docMk/>
          <pc:sldMk cId="0" sldId="266"/>
        </pc:sldMkLst>
      </pc:sldChg>
      <pc:sldChg chg="modSp mod modNotesTx">
        <pc:chgData name="Matthews, Rhea" userId="1405e434-a356-441b-aa40-06a978282844" providerId="ADAL" clId="{B35BB84D-C869-4789-A1D4-2141F5F5D725}" dt="2022-02-08T21:31:02.669" v="1050" actId="207"/>
        <pc:sldMkLst>
          <pc:docMk/>
          <pc:sldMk cId="0" sldId="340"/>
        </pc:sldMkLst>
        <pc:graphicFrameChg chg="modGraphic">
          <ac:chgData name="Matthews, Rhea" userId="1405e434-a356-441b-aa40-06a978282844" providerId="ADAL" clId="{B35BB84D-C869-4789-A1D4-2141F5F5D725}" dt="2022-02-08T21:31:02.669" v="1050" actId="207"/>
          <ac:graphicFrameMkLst>
            <pc:docMk/>
            <pc:sldMk cId="0" sldId="340"/>
            <ac:graphicFrameMk id="184" creationId="{00000000-0000-0000-0000-000000000000}"/>
          </ac:graphicFrameMkLst>
        </pc:graphicFrameChg>
        <pc:graphicFrameChg chg="modGraphic">
          <ac:chgData name="Matthews, Rhea" userId="1405e434-a356-441b-aa40-06a978282844" providerId="ADAL" clId="{B35BB84D-C869-4789-A1D4-2141F5F5D725}" dt="2022-02-08T21:29:58.513" v="986" actId="207"/>
          <ac:graphicFrameMkLst>
            <pc:docMk/>
            <pc:sldMk cId="0" sldId="340"/>
            <ac:graphicFrameMk id="195" creationId="{00000000-0000-0000-0000-000000000000}"/>
          </ac:graphicFrameMkLst>
        </pc:graphicFrameChg>
        <pc:graphicFrameChg chg="modGraphic">
          <ac:chgData name="Matthews, Rhea" userId="1405e434-a356-441b-aa40-06a978282844" providerId="ADAL" clId="{B35BB84D-C869-4789-A1D4-2141F5F5D725}" dt="2022-02-08T21:29:46.780" v="981" actId="20577"/>
          <ac:graphicFrameMkLst>
            <pc:docMk/>
            <pc:sldMk cId="0" sldId="340"/>
            <ac:graphicFrameMk id="201" creationId="{00000000-0000-0000-0000-000000000000}"/>
          </ac:graphicFrameMkLst>
        </pc:graphicFrameChg>
        <pc:graphicFrameChg chg="modGraphic">
          <ac:chgData name="Matthews, Rhea" userId="1405e434-a356-441b-aa40-06a978282844" providerId="ADAL" clId="{B35BB84D-C869-4789-A1D4-2141F5F5D725}" dt="2022-02-08T21:30:12.604" v="987" actId="207"/>
          <ac:graphicFrameMkLst>
            <pc:docMk/>
            <pc:sldMk cId="0" sldId="340"/>
            <ac:graphicFrameMk id="203" creationId="{00000000-0000-0000-0000-000000000000}"/>
          </ac:graphicFrameMkLst>
        </pc:graphicFrameChg>
      </pc:sldChg>
      <pc:sldChg chg="modSp mod">
        <pc:chgData name="Matthews, Rhea" userId="1405e434-a356-441b-aa40-06a978282844" providerId="ADAL" clId="{B35BB84D-C869-4789-A1D4-2141F5F5D725}" dt="2022-02-08T18:55:18.533" v="422" actId="20577"/>
        <pc:sldMkLst>
          <pc:docMk/>
          <pc:sldMk cId="1726392374" sldId="1374"/>
        </pc:sldMkLst>
        <pc:spChg chg="mod">
          <ac:chgData name="Matthews, Rhea" userId="1405e434-a356-441b-aa40-06a978282844" providerId="ADAL" clId="{B35BB84D-C869-4789-A1D4-2141F5F5D725}" dt="2022-02-08T18:55:04.547" v="402" actId="113"/>
          <ac:spMkLst>
            <pc:docMk/>
            <pc:sldMk cId="1726392374" sldId="1374"/>
            <ac:spMk id="2" creationId="{E75BBF13-ED21-4AF4-8920-3CC0F3F0D7E1}"/>
          </ac:spMkLst>
        </pc:spChg>
        <pc:spChg chg="mod">
          <ac:chgData name="Matthews, Rhea" userId="1405e434-a356-441b-aa40-06a978282844" providerId="ADAL" clId="{B35BB84D-C869-4789-A1D4-2141F5F5D725}" dt="2022-02-08T18:55:18.533" v="422" actId="20577"/>
          <ac:spMkLst>
            <pc:docMk/>
            <pc:sldMk cId="1726392374" sldId="1374"/>
            <ac:spMk id="3" creationId="{891CDD01-C3CA-4D22-A23F-2B43C754BB94}"/>
          </ac:spMkLst>
        </pc:spChg>
      </pc:sldChg>
      <pc:sldChg chg="modSp new mod">
        <pc:chgData name="Matthews, Rhea" userId="1405e434-a356-441b-aa40-06a978282844" providerId="ADAL" clId="{B35BB84D-C869-4789-A1D4-2141F5F5D725}" dt="2022-02-08T21:44:45.012" v="1134" actId="20577"/>
        <pc:sldMkLst>
          <pc:docMk/>
          <pc:sldMk cId="3228681076" sldId="1375"/>
        </pc:sldMkLst>
        <pc:spChg chg="mod">
          <ac:chgData name="Matthews, Rhea" userId="1405e434-a356-441b-aa40-06a978282844" providerId="ADAL" clId="{B35BB84D-C869-4789-A1D4-2141F5F5D725}" dt="2022-02-08T18:51:47.443" v="34" actId="20577"/>
          <ac:spMkLst>
            <pc:docMk/>
            <pc:sldMk cId="3228681076" sldId="1375"/>
            <ac:spMk id="2" creationId="{DC7A1B7F-C80D-4BA3-B96E-405E153DD645}"/>
          </ac:spMkLst>
        </pc:spChg>
        <pc:spChg chg="mod">
          <ac:chgData name="Matthews, Rhea" userId="1405e434-a356-441b-aa40-06a978282844" providerId="ADAL" clId="{B35BB84D-C869-4789-A1D4-2141F5F5D725}" dt="2022-02-08T21:44:45.012" v="1134" actId="20577"/>
          <ac:spMkLst>
            <pc:docMk/>
            <pc:sldMk cId="3228681076" sldId="1375"/>
            <ac:spMk id="3" creationId="{4D280773-6756-44A4-9558-9CBFA788CCDC}"/>
          </ac:spMkLst>
        </pc:spChg>
      </pc:sldChg>
      <pc:sldChg chg="new del">
        <pc:chgData name="Matthews, Rhea" userId="1405e434-a356-441b-aa40-06a978282844" providerId="ADAL" clId="{B35BB84D-C869-4789-A1D4-2141F5F5D725}" dt="2022-02-08T21:47:40.492" v="1136" actId="47"/>
        <pc:sldMkLst>
          <pc:docMk/>
          <pc:sldMk cId="3682813819" sldId="1376"/>
        </pc:sldMkLst>
      </pc:sldChg>
    </pc:docChg>
  </pc:docChgLst>
  <pc:docChgLst>
    <pc:chgData name="Matthews, Rhea" userId="1405e434-a356-441b-aa40-06a978282844" providerId="ADAL" clId="{C098672A-D3B2-4636-ACAB-C32E465F8FBF}"/>
    <pc:docChg chg="undo custSel addSld delSld modSld">
      <pc:chgData name="Matthews, Rhea" userId="1405e434-a356-441b-aa40-06a978282844" providerId="ADAL" clId="{C098672A-D3B2-4636-ACAB-C32E465F8FBF}" dt="2022-02-10T16:55:37.983" v="2198" actId="5793"/>
      <pc:docMkLst>
        <pc:docMk/>
      </pc:docMkLst>
      <pc:sldChg chg="modSp mod chgLayout">
        <pc:chgData name="Matthews, Rhea" userId="1405e434-a356-441b-aa40-06a978282844" providerId="ADAL" clId="{C098672A-D3B2-4636-ACAB-C32E465F8FBF}" dt="2022-02-10T15:40:47.574" v="1347" actId="27636"/>
        <pc:sldMkLst>
          <pc:docMk/>
          <pc:sldMk cId="0" sldId="256"/>
        </pc:sldMkLst>
        <pc:spChg chg="mod">
          <ac:chgData name="Matthews, Rhea" userId="1405e434-a356-441b-aa40-06a978282844" providerId="ADAL" clId="{C098672A-D3B2-4636-ACAB-C32E465F8FBF}" dt="2022-02-10T15:40:47.574" v="1347" actId="27636"/>
          <ac:spMkLst>
            <pc:docMk/>
            <pc:sldMk cId="0" sldId="256"/>
            <ac:spMk id="4" creationId="{B7F253A7-83BB-4E24-9218-B4C9995D1646}"/>
          </ac:spMkLst>
        </pc:spChg>
        <pc:spChg chg="mod ord">
          <ac:chgData name="Matthews, Rhea" userId="1405e434-a356-441b-aa40-06a978282844" providerId="ADAL" clId="{C098672A-D3B2-4636-ACAB-C32E465F8FBF}" dt="2022-02-10T15:38:39.797" v="1342" actId="700"/>
          <ac:spMkLst>
            <pc:docMk/>
            <pc:sldMk cId="0" sldId="256"/>
            <ac:spMk id="92" creationId="{00000000-0000-0000-0000-000000000000}"/>
          </ac:spMkLst>
        </pc:spChg>
        <pc:spChg chg="mod ord">
          <ac:chgData name="Matthews, Rhea" userId="1405e434-a356-441b-aa40-06a978282844" providerId="ADAL" clId="{C098672A-D3B2-4636-ACAB-C32E465F8FBF}" dt="2022-02-10T15:38:39.797" v="1342" actId="700"/>
          <ac:spMkLst>
            <pc:docMk/>
            <pc:sldMk cId="0" sldId="256"/>
            <ac:spMk id="93" creationId="{00000000-0000-0000-0000-000000000000}"/>
          </ac:spMkLst>
        </pc:spChg>
      </pc:sldChg>
      <pc:sldChg chg="delSp modSp mod chgLayout">
        <pc:chgData name="Matthews, Rhea" userId="1405e434-a356-441b-aa40-06a978282844" providerId="ADAL" clId="{C098672A-D3B2-4636-ACAB-C32E465F8FBF}" dt="2022-02-10T16:55:00.288" v="2176" actId="255"/>
        <pc:sldMkLst>
          <pc:docMk/>
          <pc:sldMk cId="0" sldId="258"/>
        </pc:sldMkLst>
        <pc:spChg chg="mod ord">
          <ac:chgData name="Matthews, Rhea" userId="1405e434-a356-441b-aa40-06a978282844" providerId="ADAL" clId="{C098672A-D3B2-4636-ACAB-C32E465F8FBF}" dt="2022-02-10T16:48:10.457" v="2071" actId="700"/>
          <ac:spMkLst>
            <pc:docMk/>
            <pc:sldMk cId="0" sldId="258"/>
            <ac:spMk id="104" creationId="{00000000-0000-0000-0000-000000000000}"/>
          </ac:spMkLst>
        </pc:spChg>
        <pc:spChg chg="mod ord">
          <ac:chgData name="Matthews, Rhea" userId="1405e434-a356-441b-aa40-06a978282844" providerId="ADAL" clId="{C098672A-D3B2-4636-ACAB-C32E465F8FBF}" dt="2022-02-10T16:55:00.288" v="2176" actId="255"/>
          <ac:spMkLst>
            <pc:docMk/>
            <pc:sldMk cId="0" sldId="258"/>
            <ac:spMk id="105" creationId="{00000000-0000-0000-0000-000000000000}"/>
          </ac:spMkLst>
        </pc:spChg>
        <pc:spChg chg="del">
          <ac:chgData name="Matthews, Rhea" userId="1405e434-a356-441b-aa40-06a978282844" providerId="ADAL" clId="{C098672A-D3B2-4636-ACAB-C32E465F8FBF}" dt="2022-02-10T16:53:52.224" v="2151" actId="478"/>
          <ac:spMkLst>
            <pc:docMk/>
            <pc:sldMk cId="0" sldId="258"/>
            <ac:spMk id="106" creationId="{00000000-0000-0000-0000-000000000000}"/>
          </ac:spMkLst>
        </pc:spChg>
      </pc:sldChg>
      <pc:sldChg chg="del">
        <pc:chgData name="Matthews, Rhea" userId="1405e434-a356-441b-aa40-06a978282844" providerId="ADAL" clId="{C098672A-D3B2-4636-ACAB-C32E465F8FBF}" dt="2022-02-09T13:36:33.596" v="1" actId="47"/>
        <pc:sldMkLst>
          <pc:docMk/>
          <pc:sldMk cId="0" sldId="259"/>
        </pc:sldMkLst>
      </pc:sldChg>
      <pc:sldChg chg="del">
        <pc:chgData name="Matthews, Rhea" userId="1405e434-a356-441b-aa40-06a978282844" providerId="ADAL" clId="{C098672A-D3B2-4636-ACAB-C32E465F8FBF}" dt="2022-02-09T13:36:33.596" v="1" actId="47"/>
        <pc:sldMkLst>
          <pc:docMk/>
          <pc:sldMk cId="0" sldId="260"/>
        </pc:sldMkLst>
      </pc:sldChg>
      <pc:sldChg chg="del">
        <pc:chgData name="Matthews, Rhea" userId="1405e434-a356-441b-aa40-06a978282844" providerId="ADAL" clId="{C098672A-D3B2-4636-ACAB-C32E465F8FBF}" dt="2022-02-09T13:36:33.596" v="1" actId="47"/>
        <pc:sldMkLst>
          <pc:docMk/>
          <pc:sldMk cId="0" sldId="261"/>
        </pc:sldMkLst>
      </pc:sldChg>
      <pc:sldChg chg="modSp mod chgLayout">
        <pc:chgData name="Matthews, Rhea" userId="1405e434-a356-441b-aa40-06a978282844" providerId="ADAL" clId="{C098672A-D3B2-4636-ACAB-C32E465F8FBF}" dt="2022-02-10T15:38:08.324" v="1334" actId="700"/>
        <pc:sldMkLst>
          <pc:docMk/>
          <pc:sldMk cId="156255345" sldId="262"/>
        </pc:sldMkLst>
        <pc:spChg chg="mod ord">
          <ac:chgData name="Matthews, Rhea" userId="1405e434-a356-441b-aa40-06a978282844" providerId="ADAL" clId="{C098672A-D3B2-4636-ACAB-C32E465F8FBF}" dt="2022-02-10T15:38:08.324" v="1334" actId="700"/>
          <ac:spMkLst>
            <pc:docMk/>
            <pc:sldMk cId="156255345" sldId="262"/>
            <ac:spMk id="2" creationId="{27DE2651-12EF-4F7D-813F-A014FA68D8C2}"/>
          </ac:spMkLst>
        </pc:spChg>
        <pc:spChg chg="mod ord">
          <ac:chgData name="Matthews, Rhea" userId="1405e434-a356-441b-aa40-06a978282844" providerId="ADAL" clId="{C098672A-D3B2-4636-ACAB-C32E465F8FBF}" dt="2022-02-10T15:38:08.324" v="1334" actId="700"/>
          <ac:spMkLst>
            <pc:docMk/>
            <pc:sldMk cId="156255345" sldId="262"/>
            <ac:spMk id="4" creationId="{5F1D7857-F8FC-43D6-8ABA-60C0D0B94A60}"/>
          </ac:spMkLst>
        </pc:spChg>
        <pc:graphicFrameChg chg="mod ord modGraphic">
          <ac:chgData name="Matthews, Rhea" userId="1405e434-a356-441b-aa40-06a978282844" providerId="ADAL" clId="{C098672A-D3B2-4636-ACAB-C32E465F8FBF}" dt="2022-02-10T15:38:08.324" v="1334" actId="700"/>
          <ac:graphicFrameMkLst>
            <pc:docMk/>
            <pc:sldMk cId="156255345" sldId="262"/>
            <ac:graphicFrameMk id="5" creationId="{4B0D3C9E-A12B-4790-8171-7B6A2E062917}"/>
          </ac:graphicFrameMkLst>
        </pc:graphicFrameChg>
      </pc:sldChg>
      <pc:sldChg chg="addSp delSp modSp mod chgLayout">
        <pc:chgData name="Matthews, Rhea" userId="1405e434-a356-441b-aa40-06a978282844" providerId="ADAL" clId="{C098672A-D3B2-4636-ACAB-C32E465F8FBF}" dt="2022-02-10T15:44:48.450" v="1388" actId="404"/>
        <pc:sldMkLst>
          <pc:docMk/>
          <pc:sldMk cId="0" sldId="263"/>
        </pc:sldMkLst>
        <pc:spChg chg="add mod">
          <ac:chgData name="Matthews, Rhea" userId="1405e434-a356-441b-aa40-06a978282844" providerId="ADAL" clId="{C098672A-D3B2-4636-ACAB-C32E465F8FBF}" dt="2022-02-10T15:43:20.804" v="1354" actId="113"/>
          <ac:spMkLst>
            <pc:docMk/>
            <pc:sldMk cId="0" sldId="263"/>
            <ac:spMk id="7" creationId="{17A4EFFF-4661-4EFD-9DDD-6CE6679F62F0}"/>
          </ac:spMkLst>
        </pc:spChg>
        <pc:spChg chg="mod ord">
          <ac:chgData name="Matthews, Rhea" userId="1405e434-a356-441b-aa40-06a978282844" providerId="ADAL" clId="{C098672A-D3B2-4636-ACAB-C32E465F8FBF}" dt="2022-02-10T15:44:18.873" v="1375" actId="20577"/>
          <ac:spMkLst>
            <pc:docMk/>
            <pc:sldMk cId="0" sldId="263"/>
            <ac:spMk id="214" creationId="{00000000-0000-0000-0000-000000000000}"/>
          </ac:spMkLst>
        </pc:spChg>
        <pc:spChg chg="mod ord">
          <ac:chgData name="Matthews, Rhea" userId="1405e434-a356-441b-aa40-06a978282844" providerId="ADAL" clId="{C098672A-D3B2-4636-ACAB-C32E465F8FBF}" dt="2022-02-10T15:44:48.450" v="1388" actId="404"/>
          <ac:spMkLst>
            <pc:docMk/>
            <pc:sldMk cId="0" sldId="263"/>
            <ac:spMk id="215" creationId="{00000000-0000-0000-0000-000000000000}"/>
          </ac:spMkLst>
        </pc:spChg>
        <pc:spChg chg="del">
          <ac:chgData name="Matthews, Rhea" userId="1405e434-a356-441b-aa40-06a978282844" providerId="ADAL" clId="{C098672A-D3B2-4636-ACAB-C32E465F8FBF}" dt="2022-02-09T14:42:08.390" v="270" actId="478"/>
          <ac:spMkLst>
            <pc:docMk/>
            <pc:sldMk cId="0" sldId="263"/>
            <ac:spMk id="216" creationId="{00000000-0000-0000-0000-000000000000}"/>
          </ac:spMkLst>
        </pc:spChg>
        <pc:picChg chg="add mod modCrop">
          <ac:chgData name="Matthews, Rhea" userId="1405e434-a356-441b-aa40-06a978282844" providerId="ADAL" clId="{C098672A-D3B2-4636-ACAB-C32E465F8FBF}" dt="2022-02-10T15:43:48.879" v="1359" actId="732"/>
          <ac:picMkLst>
            <pc:docMk/>
            <pc:sldMk cId="0" sldId="263"/>
            <ac:picMk id="2" creationId="{D32652FF-3361-4CAA-8862-BA9FD8241168}"/>
          </ac:picMkLst>
        </pc:picChg>
        <pc:picChg chg="add del mod">
          <ac:chgData name="Matthews, Rhea" userId="1405e434-a356-441b-aa40-06a978282844" providerId="ADAL" clId="{C098672A-D3B2-4636-ACAB-C32E465F8FBF}" dt="2022-02-09T14:44:10.930" v="500" actId="478"/>
          <ac:picMkLst>
            <pc:docMk/>
            <pc:sldMk cId="0" sldId="263"/>
            <ac:picMk id="6" creationId="{41F6AD24-731D-4518-A94B-362B74687C3C}"/>
          </ac:picMkLst>
        </pc:picChg>
      </pc:sldChg>
      <pc:sldChg chg="delSp del mod">
        <pc:chgData name="Matthews, Rhea" userId="1405e434-a356-441b-aa40-06a978282844" providerId="ADAL" clId="{C098672A-D3B2-4636-ACAB-C32E465F8FBF}" dt="2022-02-09T14:48:22.280" v="943" actId="47"/>
        <pc:sldMkLst>
          <pc:docMk/>
          <pc:sldMk cId="0" sldId="264"/>
        </pc:sldMkLst>
        <pc:spChg chg="del">
          <ac:chgData name="Matthews, Rhea" userId="1405e434-a356-441b-aa40-06a978282844" providerId="ADAL" clId="{C098672A-D3B2-4636-ACAB-C32E465F8FBF}" dt="2022-02-09T14:42:19.181" v="271" actId="478"/>
          <ac:spMkLst>
            <pc:docMk/>
            <pc:sldMk cId="0" sldId="264"/>
            <ac:spMk id="224" creationId="{00000000-0000-0000-0000-000000000000}"/>
          </ac:spMkLst>
        </pc:spChg>
        <pc:graphicFrameChg chg="del">
          <ac:chgData name="Matthews, Rhea" userId="1405e434-a356-441b-aa40-06a978282844" providerId="ADAL" clId="{C098672A-D3B2-4636-ACAB-C32E465F8FBF}" dt="2022-02-09T13:38:51.772" v="31" actId="478"/>
          <ac:graphicFrameMkLst>
            <pc:docMk/>
            <pc:sldMk cId="0" sldId="264"/>
            <ac:graphicFrameMk id="223" creationId="{00000000-0000-0000-0000-000000000000}"/>
          </ac:graphicFrameMkLst>
        </pc:graphicFrameChg>
      </pc:sldChg>
      <pc:sldChg chg="del">
        <pc:chgData name="Matthews, Rhea" userId="1405e434-a356-441b-aa40-06a978282844" providerId="ADAL" clId="{C098672A-D3B2-4636-ACAB-C32E465F8FBF}" dt="2022-02-09T13:36:47.746" v="2" actId="47"/>
        <pc:sldMkLst>
          <pc:docMk/>
          <pc:sldMk cId="0" sldId="265"/>
        </pc:sldMkLst>
      </pc:sldChg>
      <pc:sldChg chg="del">
        <pc:chgData name="Matthews, Rhea" userId="1405e434-a356-441b-aa40-06a978282844" providerId="ADAL" clId="{C098672A-D3B2-4636-ACAB-C32E465F8FBF}" dt="2022-02-09T13:36:48.243" v="3" actId="47"/>
        <pc:sldMkLst>
          <pc:docMk/>
          <pc:sldMk cId="0" sldId="268"/>
        </pc:sldMkLst>
      </pc:sldChg>
      <pc:sldChg chg="add del">
        <pc:chgData name="Matthews, Rhea" userId="1405e434-a356-441b-aa40-06a978282844" providerId="ADAL" clId="{C098672A-D3B2-4636-ACAB-C32E465F8FBF}" dt="2022-02-09T15:07:36.630" v="1318" actId="47"/>
        <pc:sldMkLst>
          <pc:docMk/>
          <pc:sldMk cId="0" sldId="280"/>
        </pc:sldMkLst>
      </pc:sldChg>
      <pc:sldChg chg="modSp mod chgLayout">
        <pc:chgData name="Matthews, Rhea" userId="1405e434-a356-441b-aa40-06a978282844" providerId="ADAL" clId="{C098672A-D3B2-4636-ACAB-C32E465F8FBF}" dt="2022-02-10T15:38:28.779" v="1339" actId="700"/>
        <pc:sldMkLst>
          <pc:docMk/>
          <pc:sldMk cId="2234931333" sldId="303"/>
        </pc:sldMkLst>
        <pc:spChg chg="mod ord">
          <ac:chgData name="Matthews, Rhea" userId="1405e434-a356-441b-aa40-06a978282844" providerId="ADAL" clId="{C098672A-D3B2-4636-ACAB-C32E465F8FBF}" dt="2022-02-10T15:38:28.779" v="1339" actId="700"/>
          <ac:spMkLst>
            <pc:docMk/>
            <pc:sldMk cId="2234931333" sldId="303"/>
            <ac:spMk id="2" creationId="{27DE2651-12EF-4F7D-813F-A014FA68D8C2}"/>
          </ac:spMkLst>
        </pc:spChg>
        <pc:spChg chg="mod ord">
          <ac:chgData name="Matthews, Rhea" userId="1405e434-a356-441b-aa40-06a978282844" providerId="ADAL" clId="{C098672A-D3B2-4636-ACAB-C32E465F8FBF}" dt="2022-02-10T15:38:28.779" v="1339" actId="700"/>
          <ac:spMkLst>
            <pc:docMk/>
            <pc:sldMk cId="2234931333" sldId="303"/>
            <ac:spMk id="4" creationId="{5F1D7857-F8FC-43D6-8ABA-60C0D0B94A60}"/>
          </ac:spMkLst>
        </pc:spChg>
        <pc:graphicFrameChg chg="mod ord modGraphic">
          <ac:chgData name="Matthews, Rhea" userId="1405e434-a356-441b-aa40-06a978282844" providerId="ADAL" clId="{C098672A-D3B2-4636-ACAB-C32E465F8FBF}" dt="2022-02-10T15:38:28.779" v="1339" actId="700"/>
          <ac:graphicFrameMkLst>
            <pc:docMk/>
            <pc:sldMk cId="2234931333" sldId="303"/>
            <ac:graphicFrameMk id="5" creationId="{4B0D3C9E-A12B-4790-8171-7B6A2E062917}"/>
          </ac:graphicFrameMkLst>
        </pc:graphicFrameChg>
      </pc:sldChg>
      <pc:sldChg chg="modSp mod">
        <pc:chgData name="Matthews, Rhea" userId="1405e434-a356-441b-aa40-06a978282844" providerId="ADAL" clId="{C098672A-D3B2-4636-ACAB-C32E465F8FBF}" dt="2022-02-10T15:38:31.974" v="1340" actId="404"/>
        <pc:sldMkLst>
          <pc:docMk/>
          <pc:sldMk cId="161074733" sldId="326"/>
        </pc:sldMkLst>
        <pc:spChg chg="mod">
          <ac:chgData name="Matthews, Rhea" userId="1405e434-a356-441b-aa40-06a978282844" providerId="ADAL" clId="{C098672A-D3B2-4636-ACAB-C32E465F8FBF}" dt="2022-02-10T15:38:31.974" v="1340" actId="404"/>
          <ac:spMkLst>
            <pc:docMk/>
            <pc:sldMk cId="161074733" sldId="326"/>
            <ac:spMk id="2" creationId="{6C06581C-C5D8-476B-91C8-95768A6AAF44}"/>
          </ac:spMkLst>
        </pc:spChg>
      </pc:sldChg>
      <pc:sldChg chg="addSp delSp modSp mod modAnim chgLayout">
        <pc:chgData name="Matthews, Rhea" userId="1405e434-a356-441b-aa40-06a978282844" providerId="ADAL" clId="{C098672A-D3B2-4636-ACAB-C32E465F8FBF}" dt="2022-02-10T15:38:18.508" v="1336" actId="404"/>
        <pc:sldMkLst>
          <pc:docMk/>
          <pc:sldMk cId="1471381506" sldId="333"/>
        </pc:sldMkLst>
        <pc:spChg chg="mod ord">
          <ac:chgData name="Matthews, Rhea" userId="1405e434-a356-441b-aa40-06a978282844" providerId="ADAL" clId="{C098672A-D3B2-4636-ACAB-C32E465F8FBF}" dt="2022-02-10T15:38:18.508" v="1336" actId="404"/>
          <ac:spMkLst>
            <pc:docMk/>
            <pc:sldMk cId="1471381506" sldId="333"/>
            <ac:spMk id="2" creationId="{41EBECBA-E2DC-49CA-9D59-2CED3E478FF4}"/>
          </ac:spMkLst>
        </pc:spChg>
        <pc:spChg chg="add del mod ord">
          <ac:chgData name="Matthews, Rhea" userId="1405e434-a356-441b-aa40-06a978282844" providerId="ADAL" clId="{C098672A-D3B2-4636-ACAB-C32E465F8FBF}" dt="2022-02-10T15:38:05.542" v="1333" actId="478"/>
          <ac:spMkLst>
            <pc:docMk/>
            <pc:sldMk cId="1471381506" sldId="333"/>
            <ac:spMk id="3" creationId="{0A2D1A60-45D5-4294-94F0-721EC2CC8D4B}"/>
          </ac:spMkLst>
        </pc:spChg>
        <pc:spChg chg="mod">
          <ac:chgData name="Matthews, Rhea" userId="1405e434-a356-441b-aa40-06a978282844" providerId="ADAL" clId="{C098672A-D3B2-4636-ACAB-C32E465F8FBF}" dt="2022-02-10T15:34:55.748" v="1327" actId="14100"/>
          <ac:spMkLst>
            <pc:docMk/>
            <pc:sldMk cId="1471381506" sldId="333"/>
            <ac:spMk id="6" creationId="{17C9FB1E-7124-4E8E-B425-44B0E31C823F}"/>
          </ac:spMkLst>
        </pc:spChg>
        <pc:spChg chg="mod">
          <ac:chgData name="Matthews, Rhea" userId="1405e434-a356-441b-aa40-06a978282844" providerId="ADAL" clId="{C098672A-D3B2-4636-ACAB-C32E465F8FBF}" dt="2022-02-10T15:35:14.289" v="1330" actId="14100"/>
          <ac:spMkLst>
            <pc:docMk/>
            <pc:sldMk cId="1471381506" sldId="333"/>
            <ac:spMk id="7" creationId="{1C32BFA4-316F-4ED9-9E64-A7666C6E1AA3}"/>
          </ac:spMkLst>
        </pc:spChg>
        <pc:spChg chg="mod">
          <ac:chgData name="Matthews, Rhea" userId="1405e434-a356-441b-aa40-06a978282844" providerId="ADAL" clId="{C098672A-D3B2-4636-ACAB-C32E465F8FBF}" dt="2022-02-10T15:34:58.332" v="1328" actId="14100"/>
          <ac:spMkLst>
            <pc:docMk/>
            <pc:sldMk cId="1471381506" sldId="333"/>
            <ac:spMk id="8" creationId="{4E502917-8E02-4A9B-BCA4-6D40C17A41CD}"/>
          </ac:spMkLst>
        </pc:spChg>
        <pc:spChg chg="mod">
          <ac:chgData name="Matthews, Rhea" userId="1405e434-a356-441b-aa40-06a978282844" providerId="ADAL" clId="{C098672A-D3B2-4636-ACAB-C32E465F8FBF}" dt="2022-02-10T15:35:19.743" v="1331" actId="1076"/>
          <ac:spMkLst>
            <pc:docMk/>
            <pc:sldMk cId="1471381506" sldId="333"/>
            <ac:spMk id="9" creationId="{8276CCA0-8E1E-4C36-8298-957D769F99E5}"/>
          </ac:spMkLst>
        </pc:spChg>
      </pc:sldChg>
      <pc:sldChg chg="addSp delSp modSp mod">
        <pc:chgData name="Matthews, Rhea" userId="1405e434-a356-441b-aa40-06a978282844" providerId="ADAL" clId="{C098672A-D3B2-4636-ACAB-C32E465F8FBF}" dt="2022-02-10T16:55:37.983" v="2198" actId="5793"/>
        <pc:sldMkLst>
          <pc:docMk/>
          <pc:sldMk cId="0" sldId="340"/>
        </pc:sldMkLst>
        <pc:spChg chg="add mod">
          <ac:chgData name="Matthews, Rhea" userId="1405e434-a356-441b-aa40-06a978282844" providerId="ADAL" clId="{C098672A-D3B2-4636-ACAB-C32E465F8FBF}" dt="2022-02-10T16:43:33.464" v="1770" actId="1076"/>
          <ac:spMkLst>
            <pc:docMk/>
            <pc:sldMk cId="0" sldId="340"/>
            <ac:spMk id="12" creationId="{2AD5D8D7-5924-46C3-8DA4-148E2601D06B}"/>
          </ac:spMkLst>
        </pc:spChg>
        <pc:spChg chg="add mod">
          <ac:chgData name="Matthews, Rhea" userId="1405e434-a356-441b-aa40-06a978282844" providerId="ADAL" clId="{C098672A-D3B2-4636-ACAB-C32E465F8FBF}" dt="2022-02-10T16:47:56.203" v="2070" actId="1076"/>
          <ac:spMkLst>
            <pc:docMk/>
            <pc:sldMk cId="0" sldId="340"/>
            <ac:spMk id="23" creationId="{636D34B8-2657-4E72-8E2D-74E949A91B6A}"/>
          </ac:spMkLst>
        </pc:spChg>
        <pc:spChg chg="add mod">
          <ac:chgData name="Matthews, Rhea" userId="1405e434-a356-441b-aa40-06a978282844" providerId="ADAL" clId="{C098672A-D3B2-4636-ACAB-C32E465F8FBF}" dt="2022-02-10T16:34:00.045" v="1591" actId="1076"/>
          <ac:spMkLst>
            <pc:docMk/>
            <pc:sldMk cId="0" sldId="340"/>
            <ac:spMk id="39" creationId="{3B3C834C-34C0-4AAD-84C8-C6F684F153F4}"/>
          </ac:spMkLst>
        </pc:spChg>
        <pc:spChg chg="add mod">
          <ac:chgData name="Matthews, Rhea" userId="1405e434-a356-441b-aa40-06a978282844" providerId="ADAL" clId="{C098672A-D3B2-4636-ACAB-C32E465F8FBF}" dt="2022-02-10T16:34:26.872" v="1625" actId="1076"/>
          <ac:spMkLst>
            <pc:docMk/>
            <pc:sldMk cId="0" sldId="340"/>
            <ac:spMk id="40" creationId="{F362FE20-CCBD-49EC-872C-45375C22A947}"/>
          </ac:spMkLst>
        </pc:spChg>
        <pc:spChg chg="add mod">
          <ac:chgData name="Matthews, Rhea" userId="1405e434-a356-441b-aa40-06a978282844" providerId="ADAL" clId="{C098672A-D3B2-4636-ACAB-C32E465F8FBF}" dt="2022-02-10T16:35:31.152" v="1677" actId="1076"/>
          <ac:spMkLst>
            <pc:docMk/>
            <pc:sldMk cId="0" sldId="340"/>
            <ac:spMk id="41" creationId="{72FB3B61-1512-48EA-9C93-97B0FCB2935F}"/>
          </ac:spMkLst>
        </pc:spChg>
        <pc:spChg chg="add del mod">
          <ac:chgData name="Matthews, Rhea" userId="1405e434-a356-441b-aa40-06a978282844" providerId="ADAL" clId="{C098672A-D3B2-4636-ACAB-C32E465F8FBF}" dt="2022-02-10T16:35:39.808" v="1680" actId="478"/>
          <ac:spMkLst>
            <pc:docMk/>
            <pc:sldMk cId="0" sldId="340"/>
            <ac:spMk id="42" creationId="{C61132C7-9A85-4597-84A8-169BE72B0860}"/>
          </ac:spMkLst>
        </pc:spChg>
        <pc:spChg chg="add mod">
          <ac:chgData name="Matthews, Rhea" userId="1405e434-a356-441b-aa40-06a978282844" providerId="ADAL" clId="{C098672A-D3B2-4636-ACAB-C32E465F8FBF}" dt="2022-02-10T16:36:06.960" v="1703" actId="20577"/>
          <ac:spMkLst>
            <pc:docMk/>
            <pc:sldMk cId="0" sldId="340"/>
            <ac:spMk id="43" creationId="{9CEB1B2A-EC1F-40DE-AC69-044D1844DF98}"/>
          </ac:spMkLst>
        </pc:spChg>
        <pc:spChg chg="add mod">
          <ac:chgData name="Matthews, Rhea" userId="1405e434-a356-441b-aa40-06a978282844" providerId="ADAL" clId="{C098672A-D3B2-4636-ACAB-C32E465F8FBF}" dt="2022-02-10T16:36:23.067" v="1716" actId="14100"/>
          <ac:spMkLst>
            <pc:docMk/>
            <pc:sldMk cId="0" sldId="340"/>
            <ac:spMk id="44" creationId="{52EA344C-0517-4FD2-B487-90DD093A9BCD}"/>
          </ac:spMkLst>
        </pc:spChg>
        <pc:spChg chg="add mod">
          <ac:chgData name="Matthews, Rhea" userId="1405e434-a356-441b-aa40-06a978282844" providerId="ADAL" clId="{C098672A-D3B2-4636-ACAB-C32E465F8FBF}" dt="2022-02-10T16:37:11.729" v="1760" actId="1076"/>
          <ac:spMkLst>
            <pc:docMk/>
            <pc:sldMk cId="0" sldId="340"/>
            <ac:spMk id="45" creationId="{9CAABE8D-86A4-41EE-A1CF-FACB70125C69}"/>
          </ac:spMkLst>
        </pc:spChg>
        <pc:spChg chg="add mod">
          <ac:chgData name="Matthews, Rhea" userId="1405e434-a356-441b-aa40-06a978282844" providerId="ADAL" clId="{C098672A-D3B2-4636-ACAB-C32E465F8FBF}" dt="2022-02-10T16:44:42.722" v="1803" actId="1076"/>
          <ac:spMkLst>
            <pc:docMk/>
            <pc:sldMk cId="0" sldId="340"/>
            <ac:spMk id="55" creationId="{756CCB51-A38A-47E7-BF5D-C8CA6DD040D8}"/>
          </ac:spMkLst>
        </pc:spChg>
        <pc:spChg chg="add mod">
          <ac:chgData name="Matthews, Rhea" userId="1405e434-a356-441b-aa40-06a978282844" providerId="ADAL" clId="{C098672A-D3B2-4636-ACAB-C32E465F8FBF}" dt="2022-02-10T16:45:15.483" v="1826" actId="1076"/>
          <ac:spMkLst>
            <pc:docMk/>
            <pc:sldMk cId="0" sldId="340"/>
            <ac:spMk id="57" creationId="{E4B97442-8F1C-4E18-97E8-45784C8E4484}"/>
          </ac:spMkLst>
        </pc:spChg>
        <pc:spChg chg="mod">
          <ac:chgData name="Matthews, Rhea" userId="1405e434-a356-441b-aa40-06a978282844" providerId="ADAL" clId="{C098672A-D3B2-4636-ACAB-C32E465F8FBF}" dt="2022-02-10T16:49:06.629" v="2147" actId="20577"/>
          <ac:spMkLst>
            <pc:docMk/>
            <pc:sldMk cId="0" sldId="340"/>
            <ac:spMk id="185" creationId="{00000000-0000-0000-0000-000000000000}"/>
          </ac:spMkLst>
        </pc:spChg>
        <pc:spChg chg="del">
          <ac:chgData name="Matthews, Rhea" userId="1405e434-a356-441b-aa40-06a978282844" providerId="ADAL" clId="{C098672A-D3B2-4636-ACAB-C32E465F8FBF}" dt="2022-02-10T16:45:23.601" v="1828" actId="478"/>
          <ac:spMkLst>
            <pc:docMk/>
            <pc:sldMk cId="0" sldId="340"/>
            <ac:spMk id="207" creationId="{00000000-0000-0000-0000-000000000000}"/>
          </ac:spMkLst>
        </pc:spChg>
        <pc:spChg chg="mod">
          <ac:chgData name="Matthews, Rhea" userId="1405e434-a356-441b-aa40-06a978282844" providerId="ADAL" clId="{C098672A-D3B2-4636-ACAB-C32E465F8FBF}" dt="2022-02-10T16:44:48.244" v="1806" actId="14100"/>
          <ac:spMkLst>
            <pc:docMk/>
            <pc:sldMk cId="0" sldId="340"/>
            <ac:spMk id="208" creationId="{00000000-0000-0000-0000-000000000000}"/>
          </ac:spMkLst>
        </pc:spChg>
        <pc:spChg chg="mod">
          <ac:chgData name="Matthews, Rhea" userId="1405e434-a356-441b-aa40-06a978282844" providerId="ADAL" clId="{C098672A-D3B2-4636-ACAB-C32E465F8FBF}" dt="2022-02-10T16:45:19.803" v="1827" actId="1076"/>
          <ac:spMkLst>
            <pc:docMk/>
            <pc:sldMk cId="0" sldId="340"/>
            <ac:spMk id="209" creationId="{00000000-0000-0000-0000-000000000000}"/>
          </ac:spMkLst>
        </pc:spChg>
        <pc:graphicFrameChg chg="mod ord modGraphic">
          <ac:chgData name="Matthews, Rhea" userId="1405e434-a356-441b-aa40-06a978282844" providerId="ADAL" clId="{C098672A-D3B2-4636-ACAB-C32E465F8FBF}" dt="2022-02-10T16:55:35.712" v="2190" actId="5793"/>
          <ac:graphicFrameMkLst>
            <pc:docMk/>
            <pc:sldMk cId="0" sldId="340"/>
            <ac:graphicFrameMk id="184" creationId="{00000000-0000-0000-0000-000000000000}"/>
          </ac:graphicFrameMkLst>
        </pc:graphicFrameChg>
        <pc:graphicFrameChg chg="del">
          <ac:chgData name="Matthews, Rhea" userId="1405e434-a356-441b-aa40-06a978282844" providerId="ADAL" clId="{C098672A-D3B2-4636-ACAB-C32E465F8FBF}" dt="2022-02-10T16:44:36.392" v="1801" actId="478"/>
          <ac:graphicFrameMkLst>
            <pc:docMk/>
            <pc:sldMk cId="0" sldId="340"/>
            <ac:graphicFrameMk id="186" creationId="{00000000-0000-0000-0000-000000000000}"/>
          </ac:graphicFrameMkLst>
        </pc:graphicFrameChg>
        <pc:graphicFrameChg chg="del">
          <ac:chgData name="Matthews, Rhea" userId="1405e434-a356-441b-aa40-06a978282844" providerId="ADAL" clId="{C098672A-D3B2-4636-ACAB-C32E465F8FBF}" dt="2022-02-10T16:34:35.086" v="1627" actId="478"/>
          <ac:graphicFrameMkLst>
            <pc:docMk/>
            <pc:sldMk cId="0" sldId="340"/>
            <ac:graphicFrameMk id="187" creationId="{00000000-0000-0000-0000-000000000000}"/>
          </ac:graphicFrameMkLst>
        </pc:graphicFrameChg>
        <pc:graphicFrameChg chg="del">
          <ac:chgData name="Matthews, Rhea" userId="1405e434-a356-441b-aa40-06a978282844" providerId="ADAL" clId="{C098672A-D3B2-4636-ACAB-C32E465F8FBF}" dt="2022-02-10T16:34:28.930" v="1626" actId="478"/>
          <ac:graphicFrameMkLst>
            <pc:docMk/>
            <pc:sldMk cId="0" sldId="340"/>
            <ac:graphicFrameMk id="188" creationId="{00000000-0000-0000-0000-000000000000}"/>
          </ac:graphicFrameMkLst>
        </pc:graphicFrameChg>
        <pc:graphicFrameChg chg="del">
          <ac:chgData name="Matthews, Rhea" userId="1405e434-a356-441b-aa40-06a978282844" providerId="ADAL" clId="{C098672A-D3B2-4636-ACAB-C32E465F8FBF}" dt="2022-02-10T16:34:35.896" v="1628" actId="478"/>
          <ac:graphicFrameMkLst>
            <pc:docMk/>
            <pc:sldMk cId="0" sldId="340"/>
            <ac:graphicFrameMk id="189" creationId="{00000000-0000-0000-0000-000000000000}"/>
          </ac:graphicFrameMkLst>
        </pc:graphicFrameChg>
        <pc:graphicFrameChg chg="del modGraphic">
          <ac:chgData name="Matthews, Rhea" userId="1405e434-a356-441b-aa40-06a978282844" providerId="ADAL" clId="{C098672A-D3B2-4636-ACAB-C32E465F8FBF}" dt="2022-02-10T16:34:38.015" v="1630" actId="478"/>
          <ac:graphicFrameMkLst>
            <pc:docMk/>
            <pc:sldMk cId="0" sldId="340"/>
            <ac:graphicFrameMk id="190" creationId="{00000000-0000-0000-0000-000000000000}"/>
          </ac:graphicFrameMkLst>
        </pc:graphicFrameChg>
        <pc:graphicFrameChg chg="mod modGraphic">
          <ac:chgData name="Matthews, Rhea" userId="1405e434-a356-441b-aa40-06a978282844" providerId="ADAL" clId="{C098672A-D3B2-4636-ACAB-C32E465F8FBF}" dt="2022-02-10T16:55:36.695" v="2194" actId="5793"/>
          <ac:graphicFrameMkLst>
            <pc:docMk/>
            <pc:sldMk cId="0" sldId="340"/>
            <ac:graphicFrameMk id="195" creationId="{00000000-0000-0000-0000-000000000000}"/>
          </ac:graphicFrameMkLst>
        </pc:graphicFrameChg>
        <pc:graphicFrameChg chg="del">
          <ac:chgData name="Matthews, Rhea" userId="1405e434-a356-441b-aa40-06a978282844" providerId="ADAL" clId="{C098672A-D3B2-4636-ACAB-C32E465F8FBF}" dt="2022-02-10T16:33:52.954" v="1588" actId="478"/>
          <ac:graphicFrameMkLst>
            <pc:docMk/>
            <pc:sldMk cId="0" sldId="340"/>
            <ac:graphicFrameMk id="196" creationId="{00000000-0000-0000-0000-000000000000}"/>
          </ac:graphicFrameMkLst>
        </pc:graphicFrameChg>
        <pc:graphicFrameChg chg="del">
          <ac:chgData name="Matthews, Rhea" userId="1405e434-a356-441b-aa40-06a978282844" providerId="ADAL" clId="{C098672A-D3B2-4636-ACAB-C32E465F8FBF}" dt="2022-02-10T16:37:04.275" v="1757" actId="478"/>
          <ac:graphicFrameMkLst>
            <pc:docMk/>
            <pc:sldMk cId="0" sldId="340"/>
            <ac:graphicFrameMk id="200" creationId="{00000000-0000-0000-0000-000000000000}"/>
          </ac:graphicFrameMkLst>
        </pc:graphicFrameChg>
        <pc:graphicFrameChg chg="mod modGraphic">
          <ac:chgData name="Matthews, Rhea" userId="1405e434-a356-441b-aa40-06a978282844" providerId="ADAL" clId="{C098672A-D3B2-4636-ACAB-C32E465F8FBF}" dt="2022-02-10T16:55:37.983" v="2198" actId="5793"/>
          <ac:graphicFrameMkLst>
            <pc:docMk/>
            <pc:sldMk cId="0" sldId="340"/>
            <ac:graphicFrameMk id="201" creationId="{00000000-0000-0000-0000-000000000000}"/>
          </ac:graphicFrameMkLst>
        </pc:graphicFrameChg>
        <pc:graphicFrameChg chg="mod modGraphic">
          <ac:chgData name="Matthews, Rhea" userId="1405e434-a356-441b-aa40-06a978282844" providerId="ADAL" clId="{C098672A-D3B2-4636-ACAB-C32E465F8FBF}" dt="2022-02-10T16:55:23.947" v="2180" actId="113"/>
          <ac:graphicFrameMkLst>
            <pc:docMk/>
            <pc:sldMk cId="0" sldId="340"/>
            <ac:graphicFrameMk id="203" creationId="{00000000-0000-0000-0000-000000000000}"/>
          </ac:graphicFrameMkLst>
        </pc:graphicFrameChg>
        <pc:graphicFrameChg chg="del">
          <ac:chgData name="Matthews, Rhea" userId="1405e434-a356-441b-aa40-06a978282844" providerId="ADAL" clId="{C098672A-D3B2-4636-ACAB-C32E465F8FBF}" dt="2022-02-10T16:45:08.308" v="1825" actId="478"/>
          <ac:graphicFrameMkLst>
            <pc:docMk/>
            <pc:sldMk cId="0" sldId="340"/>
            <ac:graphicFrameMk id="204" creationId="{00000000-0000-0000-0000-000000000000}"/>
          </ac:graphicFrameMkLst>
        </pc:graphicFrameChg>
        <pc:graphicFrameChg chg="del modGraphic">
          <ac:chgData name="Matthews, Rhea" userId="1405e434-a356-441b-aa40-06a978282844" providerId="ADAL" clId="{C098672A-D3B2-4636-ACAB-C32E465F8FBF}" dt="2022-02-10T16:34:22.550" v="1624" actId="478"/>
          <ac:graphicFrameMkLst>
            <pc:docMk/>
            <pc:sldMk cId="0" sldId="340"/>
            <ac:graphicFrameMk id="205" creationId="{00000000-0000-0000-0000-000000000000}"/>
          </ac:graphicFrameMkLst>
        </pc:graphicFrameChg>
        <pc:picChg chg="mod">
          <ac:chgData name="Matthews, Rhea" userId="1405e434-a356-441b-aa40-06a978282844" providerId="ADAL" clId="{C098672A-D3B2-4636-ACAB-C32E465F8FBF}" dt="2022-02-10T16:44:42.722" v="1803" actId="1076"/>
          <ac:picMkLst>
            <pc:docMk/>
            <pc:sldMk cId="0" sldId="340"/>
            <ac:picMk id="198" creationId="{00000000-0000-0000-0000-000000000000}"/>
          </ac:picMkLst>
        </pc:picChg>
        <pc:cxnChg chg="mod">
          <ac:chgData name="Matthews, Rhea" userId="1405e434-a356-441b-aa40-06a978282844" providerId="ADAL" clId="{C098672A-D3B2-4636-ACAB-C32E465F8FBF}" dt="2022-02-10T16:43:20.255" v="1768" actId="14100"/>
          <ac:cxnSpMkLst>
            <pc:docMk/>
            <pc:sldMk cId="0" sldId="340"/>
            <ac:cxnSpMk id="191" creationId="{00000000-0000-0000-0000-000000000000}"/>
          </ac:cxnSpMkLst>
        </pc:cxnChg>
        <pc:cxnChg chg="mod">
          <ac:chgData name="Matthews, Rhea" userId="1405e434-a356-441b-aa40-06a978282844" providerId="ADAL" clId="{C098672A-D3B2-4636-ACAB-C32E465F8FBF}" dt="2022-02-10T16:43:09.090" v="1764" actId="14100"/>
          <ac:cxnSpMkLst>
            <pc:docMk/>
            <pc:sldMk cId="0" sldId="340"/>
            <ac:cxnSpMk id="192" creationId="{00000000-0000-0000-0000-000000000000}"/>
          </ac:cxnSpMkLst>
        </pc:cxnChg>
        <pc:cxnChg chg="mod">
          <ac:chgData name="Matthews, Rhea" userId="1405e434-a356-441b-aa40-06a978282844" providerId="ADAL" clId="{C098672A-D3B2-4636-ACAB-C32E465F8FBF}" dt="2022-02-10T16:43:25.672" v="1769" actId="14100"/>
          <ac:cxnSpMkLst>
            <pc:docMk/>
            <pc:sldMk cId="0" sldId="340"/>
            <ac:cxnSpMk id="193" creationId="{00000000-0000-0000-0000-000000000000}"/>
          </ac:cxnSpMkLst>
        </pc:cxnChg>
        <pc:cxnChg chg="mod">
          <ac:chgData name="Matthews, Rhea" userId="1405e434-a356-441b-aa40-06a978282844" providerId="ADAL" clId="{C098672A-D3B2-4636-ACAB-C32E465F8FBF}" dt="2022-02-10T16:44:50.235" v="1807" actId="14100"/>
          <ac:cxnSpMkLst>
            <pc:docMk/>
            <pc:sldMk cId="0" sldId="340"/>
            <ac:cxnSpMk id="194" creationId="{00000000-0000-0000-0000-000000000000}"/>
          </ac:cxnSpMkLst>
        </pc:cxnChg>
        <pc:cxnChg chg="mod">
          <ac:chgData name="Matthews, Rhea" userId="1405e434-a356-441b-aa40-06a978282844" providerId="ADAL" clId="{C098672A-D3B2-4636-ACAB-C32E465F8FBF}" dt="2022-02-10T16:32:48.044" v="1574" actId="14100"/>
          <ac:cxnSpMkLst>
            <pc:docMk/>
            <pc:sldMk cId="0" sldId="340"/>
            <ac:cxnSpMk id="197" creationId="{00000000-0000-0000-0000-000000000000}"/>
          </ac:cxnSpMkLst>
        </pc:cxnChg>
        <pc:cxnChg chg="mod ord">
          <ac:chgData name="Matthews, Rhea" userId="1405e434-a356-441b-aa40-06a978282844" providerId="ADAL" clId="{C098672A-D3B2-4636-ACAB-C32E465F8FBF}" dt="2022-02-10T16:34:22.550" v="1624" actId="478"/>
          <ac:cxnSpMkLst>
            <pc:docMk/>
            <pc:sldMk cId="0" sldId="340"/>
            <ac:cxnSpMk id="199" creationId="{00000000-0000-0000-0000-000000000000}"/>
          </ac:cxnSpMkLst>
        </pc:cxnChg>
        <pc:cxnChg chg="mod">
          <ac:chgData name="Matthews, Rhea" userId="1405e434-a356-441b-aa40-06a978282844" providerId="ADAL" clId="{C098672A-D3B2-4636-ACAB-C32E465F8FBF}" dt="2022-02-10T16:32:51.617" v="1576" actId="14100"/>
          <ac:cxnSpMkLst>
            <pc:docMk/>
            <pc:sldMk cId="0" sldId="340"/>
            <ac:cxnSpMk id="202" creationId="{00000000-0000-0000-0000-000000000000}"/>
          </ac:cxnSpMkLst>
        </pc:cxnChg>
      </pc:sldChg>
      <pc:sldChg chg="addSp modSp mod">
        <pc:chgData name="Matthews, Rhea" userId="1405e434-a356-441b-aa40-06a978282844" providerId="ADAL" clId="{C098672A-D3B2-4636-ACAB-C32E465F8FBF}" dt="2022-02-10T15:52:15.731" v="1520" actId="20577"/>
        <pc:sldMkLst>
          <pc:docMk/>
          <pc:sldMk cId="55258120" sldId="342"/>
        </pc:sldMkLst>
        <pc:spChg chg="mod">
          <ac:chgData name="Matthews, Rhea" userId="1405e434-a356-441b-aa40-06a978282844" providerId="ADAL" clId="{C098672A-D3B2-4636-ACAB-C32E465F8FBF}" dt="2022-02-10T15:52:15.731" v="1520" actId="20577"/>
          <ac:spMkLst>
            <pc:docMk/>
            <pc:sldMk cId="55258120" sldId="342"/>
            <ac:spMk id="3" creationId="{F92C3DD5-A0B7-4462-A1AC-ADE911B47F54}"/>
          </ac:spMkLst>
        </pc:spChg>
        <pc:spChg chg="add mod">
          <ac:chgData name="Matthews, Rhea" userId="1405e434-a356-441b-aa40-06a978282844" providerId="ADAL" clId="{C098672A-D3B2-4636-ACAB-C32E465F8FBF}" dt="2022-02-10T15:50:17.021" v="1463" actId="1076"/>
          <ac:spMkLst>
            <pc:docMk/>
            <pc:sldMk cId="55258120" sldId="342"/>
            <ac:spMk id="4" creationId="{12CD4D9E-0EC8-4858-8CAA-C444B2F7D2F8}"/>
          </ac:spMkLst>
        </pc:spChg>
      </pc:sldChg>
      <pc:sldChg chg="addSp delSp modSp mod">
        <pc:chgData name="Matthews, Rhea" userId="1405e434-a356-441b-aa40-06a978282844" providerId="ADAL" clId="{C098672A-D3B2-4636-ACAB-C32E465F8FBF}" dt="2022-02-10T15:50:37.070" v="1468" actId="1076"/>
        <pc:sldMkLst>
          <pc:docMk/>
          <pc:sldMk cId="2553221889" sldId="343"/>
        </pc:sldMkLst>
        <pc:spChg chg="mod">
          <ac:chgData name="Matthews, Rhea" userId="1405e434-a356-441b-aa40-06a978282844" providerId="ADAL" clId="{C098672A-D3B2-4636-ACAB-C32E465F8FBF}" dt="2022-02-10T15:50:34.318" v="1467" actId="27636"/>
          <ac:spMkLst>
            <pc:docMk/>
            <pc:sldMk cId="2553221889" sldId="343"/>
            <ac:spMk id="3" creationId="{F92C3DD5-A0B7-4462-A1AC-ADE911B47F54}"/>
          </ac:spMkLst>
        </pc:spChg>
        <pc:spChg chg="add del mod">
          <ac:chgData name="Matthews, Rhea" userId="1405e434-a356-441b-aa40-06a978282844" providerId="ADAL" clId="{C098672A-D3B2-4636-ACAB-C32E465F8FBF}" dt="2022-02-10T15:49:50.018" v="1458"/>
          <ac:spMkLst>
            <pc:docMk/>
            <pc:sldMk cId="2553221889" sldId="343"/>
            <ac:spMk id="4" creationId="{0BC644CE-58E3-4E6B-A139-E9E47537E960}"/>
          </ac:spMkLst>
        </pc:spChg>
        <pc:spChg chg="add mod">
          <ac:chgData name="Matthews, Rhea" userId="1405e434-a356-441b-aa40-06a978282844" providerId="ADAL" clId="{C098672A-D3B2-4636-ACAB-C32E465F8FBF}" dt="2022-02-10T15:50:37.070" v="1468" actId="1076"/>
          <ac:spMkLst>
            <pc:docMk/>
            <pc:sldMk cId="2553221889" sldId="343"/>
            <ac:spMk id="5" creationId="{6D11EC61-88B7-41D9-A33A-41AC7F38F3E6}"/>
          </ac:spMkLst>
        </pc:spChg>
      </pc:sldChg>
      <pc:sldChg chg="modSp mod modAnim">
        <pc:chgData name="Matthews, Rhea" userId="1405e434-a356-441b-aa40-06a978282844" providerId="ADAL" clId="{C098672A-D3B2-4636-ACAB-C32E465F8FBF}" dt="2022-02-10T15:45:26.119" v="1394" actId="404"/>
        <pc:sldMkLst>
          <pc:docMk/>
          <pc:sldMk cId="0" sldId="344"/>
        </pc:sldMkLst>
        <pc:spChg chg="mod">
          <ac:chgData name="Matthews, Rhea" userId="1405e434-a356-441b-aa40-06a978282844" providerId="ADAL" clId="{C098672A-D3B2-4636-ACAB-C32E465F8FBF}" dt="2022-02-10T15:45:26.119" v="1394" actId="404"/>
          <ac:spMkLst>
            <pc:docMk/>
            <pc:sldMk cId="0" sldId="344"/>
            <ac:spMk id="102" creationId="{00000000-0000-0000-0000-000000000000}"/>
          </ac:spMkLst>
        </pc:spChg>
      </pc:sldChg>
      <pc:sldChg chg="addSp delSp modSp add mod delAnim modAnim">
        <pc:chgData name="Matthews, Rhea" userId="1405e434-a356-441b-aa40-06a978282844" providerId="ADAL" clId="{C098672A-D3B2-4636-ACAB-C32E465F8FBF}" dt="2022-02-10T15:45:49.841" v="1403" actId="27636"/>
        <pc:sldMkLst>
          <pc:docMk/>
          <pc:sldMk cId="3937232779" sldId="1328"/>
        </pc:sldMkLst>
        <pc:spChg chg="mod">
          <ac:chgData name="Matthews, Rhea" userId="1405e434-a356-441b-aa40-06a978282844" providerId="ADAL" clId="{C098672A-D3B2-4636-ACAB-C32E465F8FBF}" dt="2022-02-09T15:03:23.017" v="1293" actId="1076"/>
          <ac:spMkLst>
            <pc:docMk/>
            <pc:sldMk cId="3937232779" sldId="1328"/>
            <ac:spMk id="6" creationId="{40C214AB-00E0-459F-8FBE-8D4E41134B9E}"/>
          </ac:spMkLst>
        </pc:spChg>
        <pc:spChg chg="mod">
          <ac:chgData name="Matthews, Rhea" userId="1405e434-a356-441b-aa40-06a978282844" providerId="ADAL" clId="{C098672A-D3B2-4636-ACAB-C32E465F8FBF}" dt="2022-02-10T15:45:42.320" v="1397" actId="404"/>
          <ac:spMkLst>
            <pc:docMk/>
            <pc:sldMk cId="3937232779" sldId="1328"/>
            <ac:spMk id="7" creationId="{5F0F5256-D6AA-4C67-82C2-B884012D3639}"/>
          </ac:spMkLst>
        </pc:spChg>
        <pc:spChg chg="del">
          <ac:chgData name="Matthews, Rhea" userId="1405e434-a356-441b-aa40-06a978282844" providerId="ADAL" clId="{C098672A-D3B2-4636-ACAB-C32E465F8FBF}" dt="2022-02-09T15:03:32.226" v="1306" actId="478"/>
          <ac:spMkLst>
            <pc:docMk/>
            <pc:sldMk cId="3937232779" sldId="1328"/>
            <ac:spMk id="8" creationId="{A23C996D-78DE-463B-A852-B298F26B4C28}"/>
          </ac:spMkLst>
        </pc:spChg>
        <pc:spChg chg="add del mod">
          <ac:chgData name="Matthews, Rhea" userId="1405e434-a356-441b-aa40-06a978282844" providerId="ADAL" clId="{C098672A-D3B2-4636-ACAB-C32E465F8FBF}" dt="2022-02-10T15:45:49.841" v="1403" actId="27636"/>
          <ac:spMkLst>
            <pc:docMk/>
            <pc:sldMk cId="3937232779" sldId="1328"/>
            <ac:spMk id="9" creationId="{6BBDC479-91D1-4880-BA91-27B605867711}"/>
          </ac:spMkLst>
        </pc:spChg>
        <pc:picChg chg="mod">
          <ac:chgData name="Matthews, Rhea" userId="1405e434-a356-441b-aa40-06a978282844" providerId="ADAL" clId="{C098672A-D3B2-4636-ACAB-C32E465F8FBF}" dt="2022-02-09T15:03:23.017" v="1293" actId="1076"/>
          <ac:picMkLst>
            <pc:docMk/>
            <pc:sldMk cId="3937232779" sldId="1328"/>
            <ac:picMk id="3" creationId="{B4556AF0-2C31-42CD-9E38-2BD4B2CA9024}"/>
          </ac:picMkLst>
        </pc:picChg>
        <pc:picChg chg="mod">
          <ac:chgData name="Matthews, Rhea" userId="1405e434-a356-441b-aa40-06a978282844" providerId="ADAL" clId="{C098672A-D3B2-4636-ACAB-C32E465F8FBF}" dt="2022-02-09T15:03:23.017" v="1293" actId="1076"/>
          <ac:picMkLst>
            <pc:docMk/>
            <pc:sldMk cId="3937232779" sldId="1328"/>
            <ac:picMk id="5" creationId="{0AE83512-22C8-4812-ABA4-150E8F7A43B1}"/>
          </ac:picMkLst>
        </pc:picChg>
        <pc:cxnChg chg="mod">
          <ac:chgData name="Matthews, Rhea" userId="1405e434-a356-441b-aa40-06a978282844" providerId="ADAL" clId="{C098672A-D3B2-4636-ACAB-C32E465F8FBF}" dt="2022-02-09T15:03:23.017" v="1293" actId="1076"/>
          <ac:cxnSpMkLst>
            <pc:docMk/>
            <pc:sldMk cId="3937232779" sldId="1328"/>
            <ac:cxnSpMk id="10" creationId="{384B1A74-71AB-44EC-B80A-6865873E7CA1}"/>
          </ac:cxnSpMkLst>
        </pc:cxnChg>
        <pc:cxnChg chg="mod">
          <ac:chgData name="Matthews, Rhea" userId="1405e434-a356-441b-aa40-06a978282844" providerId="ADAL" clId="{C098672A-D3B2-4636-ACAB-C32E465F8FBF}" dt="2022-02-09T15:03:23.017" v="1293" actId="1076"/>
          <ac:cxnSpMkLst>
            <pc:docMk/>
            <pc:sldMk cId="3937232779" sldId="1328"/>
            <ac:cxnSpMk id="14" creationId="{F8D58FC0-2EB7-4A5B-96D8-688BC87B01CB}"/>
          </ac:cxnSpMkLst>
        </pc:cxnChg>
      </pc:sldChg>
      <pc:sldChg chg="modSp mod modAnim">
        <pc:chgData name="Matthews, Rhea" userId="1405e434-a356-441b-aa40-06a978282844" providerId="ADAL" clId="{C098672A-D3B2-4636-ACAB-C32E465F8FBF}" dt="2022-02-10T15:45:30.548" v="1395" actId="404"/>
        <pc:sldMkLst>
          <pc:docMk/>
          <pc:sldMk cId="2432523077" sldId="1338"/>
        </pc:sldMkLst>
        <pc:spChg chg="mod">
          <ac:chgData name="Matthews, Rhea" userId="1405e434-a356-441b-aa40-06a978282844" providerId="ADAL" clId="{C098672A-D3B2-4636-ACAB-C32E465F8FBF}" dt="2022-02-10T15:45:30.548" v="1395" actId="404"/>
          <ac:spMkLst>
            <pc:docMk/>
            <pc:sldMk cId="2432523077" sldId="1338"/>
            <ac:spMk id="2" creationId="{4D429A42-3F9B-4683-A3C7-13D5F47741D0}"/>
          </ac:spMkLst>
        </pc:spChg>
      </pc:sldChg>
      <pc:sldChg chg="modSp mod modAnim">
        <pc:chgData name="Matthews, Rhea" userId="1405e434-a356-441b-aa40-06a978282844" providerId="ADAL" clId="{C098672A-D3B2-4636-ACAB-C32E465F8FBF}" dt="2022-02-10T15:45:35.095" v="1396" actId="404"/>
        <pc:sldMkLst>
          <pc:docMk/>
          <pc:sldMk cId="3705602395" sldId="1373"/>
        </pc:sldMkLst>
        <pc:spChg chg="mod">
          <ac:chgData name="Matthews, Rhea" userId="1405e434-a356-441b-aa40-06a978282844" providerId="ADAL" clId="{C098672A-D3B2-4636-ACAB-C32E465F8FBF}" dt="2022-02-10T15:45:35.095" v="1396" actId="404"/>
          <ac:spMkLst>
            <pc:docMk/>
            <pc:sldMk cId="3705602395" sldId="1373"/>
            <ac:spMk id="2" creationId="{8C8EC67E-49C4-7444-AFD6-C6072284203F}"/>
          </ac:spMkLst>
        </pc:spChg>
      </pc:sldChg>
      <pc:sldChg chg="del">
        <pc:chgData name="Matthews, Rhea" userId="1405e434-a356-441b-aa40-06a978282844" providerId="ADAL" clId="{C098672A-D3B2-4636-ACAB-C32E465F8FBF}" dt="2022-02-09T13:36:13.363" v="0" actId="47"/>
        <pc:sldMkLst>
          <pc:docMk/>
          <pc:sldMk cId="1726392374" sldId="1374"/>
        </pc:sldMkLst>
      </pc:sldChg>
      <pc:sldChg chg="modSp mod">
        <pc:chgData name="Matthews, Rhea" userId="1405e434-a356-441b-aa40-06a978282844" providerId="ADAL" clId="{C098672A-D3B2-4636-ACAB-C32E465F8FBF}" dt="2022-02-10T15:52:02.244" v="1518" actId="207"/>
        <pc:sldMkLst>
          <pc:docMk/>
          <pc:sldMk cId="3228681076" sldId="1375"/>
        </pc:sldMkLst>
        <pc:spChg chg="mod">
          <ac:chgData name="Matthews, Rhea" userId="1405e434-a356-441b-aa40-06a978282844" providerId="ADAL" clId="{C098672A-D3B2-4636-ACAB-C32E465F8FBF}" dt="2022-02-10T15:52:02.244" v="1518" actId="207"/>
          <ac:spMkLst>
            <pc:docMk/>
            <pc:sldMk cId="3228681076" sldId="1375"/>
            <ac:spMk id="3" creationId="{4D280773-6756-44A4-9558-9CBFA788CCDC}"/>
          </ac:spMkLst>
        </pc:spChg>
      </pc:sldChg>
      <pc:sldChg chg="addSp delSp modSp new mod chgLayout">
        <pc:chgData name="Matthews, Rhea" userId="1405e434-a356-441b-aa40-06a978282844" providerId="ADAL" clId="{C098672A-D3B2-4636-ACAB-C32E465F8FBF}" dt="2022-02-10T15:45:16.568" v="1393" actId="207"/>
        <pc:sldMkLst>
          <pc:docMk/>
          <pc:sldMk cId="193948957" sldId="1376"/>
        </pc:sldMkLst>
        <pc:spChg chg="mod ord">
          <ac:chgData name="Matthews, Rhea" userId="1405e434-a356-441b-aa40-06a978282844" providerId="ADAL" clId="{C098672A-D3B2-4636-ACAB-C32E465F8FBF}" dt="2022-02-10T15:44:10.655" v="1363" actId="404"/>
          <ac:spMkLst>
            <pc:docMk/>
            <pc:sldMk cId="193948957" sldId="1376"/>
            <ac:spMk id="2" creationId="{EE4EE218-F08B-41CE-84C3-A3789228B1F0}"/>
          </ac:spMkLst>
        </pc:spChg>
        <pc:spChg chg="mod ord">
          <ac:chgData name="Matthews, Rhea" userId="1405e434-a356-441b-aa40-06a978282844" providerId="ADAL" clId="{C098672A-D3B2-4636-ACAB-C32E465F8FBF}" dt="2022-02-10T15:44:42.341" v="1387" actId="27636"/>
          <ac:spMkLst>
            <pc:docMk/>
            <pc:sldMk cId="193948957" sldId="1376"/>
            <ac:spMk id="3" creationId="{EA8C009F-8FBE-4161-B62D-62965666DA9B}"/>
          </ac:spMkLst>
        </pc:spChg>
        <pc:spChg chg="add mod">
          <ac:chgData name="Matthews, Rhea" userId="1405e434-a356-441b-aa40-06a978282844" providerId="ADAL" clId="{C098672A-D3B2-4636-ACAB-C32E465F8FBF}" dt="2022-02-10T15:45:16.568" v="1393" actId="207"/>
          <ac:spMkLst>
            <pc:docMk/>
            <pc:sldMk cId="193948957" sldId="1376"/>
            <ac:spMk id="5" creationId="{C6E68CE7-AA1E-40D8-A6EE-134414064932}"/>
          </ac:spMkLst>
        </pc:spChg>
        <pc:picChg chg="add del mod">
          <ac:chgData name="Matthews, Rhea" userId="1405e434-a356-441b-aa40-06a978282844" providerId="ADAL" clId="{C098672A-D3B2-4636-ACAB-C32E465F8FBF}" dt="2022-02-09T15:01:11.594" v="1238" actId="21"/>
          <ac:picMkLst>
            <pc:docMk/>
            <pc:sldMk cId="193948957" sldId="1376"/>
            <ac:picMk id="4" creationId="{F8A0BAB6-30CB-44E8-8376-3C395946A068}"/>
          </ac:picMkLst>
        </pc:picChg>
      </pc:sldChg>
      <pc:sldChg chg="add del">
        <pc:chgData name="Matthews, Rhea" userId="1405e434-a356-441b-aa40-06a978282844" providerId="ADAL" clId="{C098672A-D3B2-4636-ACAB-C32E465F8FBF}" dt="2022-02-09T14:59:28.709" v="1226" actId="47"/>
        <pc:sldMkLst>
          <pc:docMk/>
          <pc:sldMk cId="1800505411" sldId="1377"/>
        </pc:sldMkLst>
      </pc:sldChg>
      <pc:sldChg chg="addSp delSp modSp add mod modAnim chgLayout">
        <pc:chgData name="Matthews, Rhea" userId="1405e434-a356-441b-aa40-06a978282844" providerId="ADAL" clId="{C098672A-D3B2-4636-ACAB-C32E465F8FBF}" dt="2022-02-10T15:38:23.464" v="1338" actId="404"/>
        <pc:sldMkLst>
          <pc:docMk/>
          <pc:sldMk cId="4228214634" sldId="1378"/>
        </pc:sldMkLst>
        <pc:spChg chg="mod ord">
          <ac:chgData name="Matthews, Rhea" userId="1405e434-a356-441b-aa40-06a978282844" providerId="ADAL" clId="{C098672A-D3B2-4636-ACAB-C32E465F8FBF}" dt="2022-02-10T15:38:23.464" v="1338" actId="404"/>
          <ac:spMkLst>
            <pc:docMk/>
            <pc:sldMk cId="4228214634" sldId="1378"/>
            <ac:spMk id="2" creationId="{DCA86E72-1A62-453B-A8F6-40A02FF854C1}"/>
          </ac:spMkLst>
        </pc:spChg>
        <pc:spChg chg="add del mod ord">
          <ac:chgData name="Matthews, Rhea" userId="1405e434-a356-441b-aa40-06a978282844" providerId="ADAL" clId="{C098672A-D3B2-4636-ACAB-C32E465F8FBF}" dt="2022-02-10T15:33:39.942" v="1320" actId="478"/>
          <ac:spMkLst>
            <pc:docMk/>
            <pc:sldMk cId="4228214634" sldId="1378"/>
            <ac:spMk id="3" creationId="{DB7212E0-1AED-4038-99CB-A00CC3D53252}"/>
          </ac:spMkLst>
        </pc:spChg>
        <pc:spChg chg="mod ord">
          <ac:chgData name="Matthews, Rhea" userId="1405e434-a356-441b-aa40-06a978282844" providerId="ADAL" clId="{C098672A-D3B2-4636-ACAB-C32E465F8FBF}" dt="2022-02-10T15:33:37.076" v="1319" actId="700"/>
          <ac:spMkLst>
            <pc:docMk/>
            <pc:sldMk cId="4228214634" sldId="1378"/>
            <ac:spMk id="4" creationId="{6B844F75-0CBE-45AD-9A09-AE6F6BB3FD2D}"/>
          </ac:spMkLst>
        </pc:spChg>
      </pc:sldChg>
    </pc:docChg>
  </pc:docChgLst>
  <pc:docChgLst>
    <pc:chgData name="MATTHEWS, RHEA" userId="S::rheamatthews@sc.edu::1405e434-a356-441b-aa40-06a978282844" providerId="AD" clId="Web-{15C58005-EF37-3B1B-1840-1C4766C97305}"/>
    <pc:docChg chg="delSld sldOrd">
      <pc:chgData name="MATTHEWS, RHEA" userId="S::rheamatthews@sc.edu::1405e434-a356-441b-aa40-06a978282844" providerId="AD" clId="Web-{15C58005-EF37-3B1B-1840-1C4766C97305}" dt="2022-02-08T18:50:36.727" v="11"/>
      <pc:docMkLst>
        <pc:docMk/>
      </pc:docMkLst>
      <pc:sldChg chg="del">
        <pc:chgData name="MATTHEWS, RHEA" userId="S::rheamatthews@sc.edu::1405e434-a356-441b-aa40-06a978282844" providerId="AD" clId="Web-{15C58005-EF37-3B1B-1840-1C4766C97305}" dt="2022-02-08T18:50:33.667" v="10"/>
        <pc:sldMkLst>
          <pc:docMk/>
          <pc:sldMk cId="0" sldId="269"/>
        </pc:sldMkLst>
      </pc:sldChg>
      <pc:sldChg chg="del">
        <pc:chgData name="MATTHEWS, RHEA" userId="S::rheamatthews@sc.edu::1405e434-a356-441b-aa40-06a978282844" providerId="AD" clId="Web-{15C58005-EF37-3B1B-1840-1C4766C97305}" dt="2022-02-08T18:50:33.667" v="9"/>
        <pc:sldMkLst>
          <pc:docMk/>
          <pc:sldMk cId="0" sldId="270"/>
        </pc:sldMkLst>
      </pc:sldChg>
      <pc:sldChg chg="del">
        <pc:chgData name="MATTHEWS, RHEA" userId="S::rheamatthews@sc.edu::1405e434-a356-441b-aa40-06a978282844" providerId="AD" clId="Web-{15C58005-EF37-3B1B-1840-1C4766C97305}" dt="2022-02-08T18:50:33.667" v="8"/>
        <pc:sldMkLst>
          <pc:docMk/>
          <pc:sldMk cId="0" sldId="271"/>
        </pc:sldMkLst>
      </pc:sldChg>
      <pc:sldChg chg="del">
        <pc:chgData name="MATTHEWS, RHEA" userId="S::rheamatthews@sc.edu::1405e434-a356-441b-aa40-06a978282844" providerId="AD" clId="Web-{15C58005-EF37-3B1B-1840-1C4766C97305}" dt="2022-02-08T18:50:33.667" v="7"/>
        <pc:sldMkLst>
          <pc:docMk/>
          <pc:sldMk cId="0" sldId="272"/>
        </pc:sldMkLst>
      </pc:sldChg>
      <pc:sldChg chg="del">
        <pc:chgData name="MATTHEWS, RHEA" userId="S::rheamatthews@sc.edu::1405e434-a356-441b-aa40-06a978282844" providerId="AD" clId="Web-{15C58005-EF37-3B1B-1840-1C4766C97305}" dt="2022-02-08T18:50:33.649" v="6"/>
        <pc:sldMkLst>
          <pc:docMk/>
          <pc:sldMk cId="0" sldId="273"/>
        </pc:sldMkLst>
      </pc:sldChg>
      <pc:sldChg chg="del">
        <pc:chgData name="MATTHEWS, RHEA" userId="S::rheamatthews@sc.edu::1405e434-a356-441b-aa40-06a978282844" providerId="AD" clId="Web-{15C58005-EF37-3B1B-1840-1C4766C97305}" dt="2022-02-08T18:50:33.649" v="5"/>
        <pc:sldMkLst>
          <pc:docMk/>
          <pc:sldMk cId="0" sldId="274"/>
        </pc:sldMkLst>
      </pc:sldChg>
      <pc:sldChg chg="del">
        <pc:chgData name="MATTHEWS, RHEA" userId="S::rheamatthews@sc.edu::1405e434-a356-441b-aa40-06a978282844" providerId="AD" clId="Web-{15C58005-EF37-3B1B-1840-1C4766C97305}" dt="2022-02-08T18:50:33.649" v="4"/>
        <pc:sldMkLst>
          <pc:docMk/>
          <pc:sldMk cId="0" sldId="275"/>
        </pc:sldMkLst>
      </pc:sldChg>
      <pc:sldChg chg="del">
        <pc:chgData name="MATTHEWS, RHEA" userId="S::rheamatthews@sc.edu::1405e434-a356-441b-aa40-06a978282844" providerId="AD" clId="Web-{15C58005-EF37-3B1B-1840-1C4766C97305}" dt="2022-02-08T18:50:33.649" v="3"/>
        <pc:sldMkLst>
          <pc:docMk/>
          <pc:sldMk cId="0" sldId="276"/>
        </pc:sldMkLst>
      </pc:sldChg>
      <pc:sldChg chg="del">
        <pc:chgData name="MATTHEWS, RHEA" userId="S::rheamatthews@sc.edu::1405e434-a356-441b-aa40-06a978282844" providerId="AD" clId="Web-{15C58005-EF37-3B1B-1840-1C4766C97305}" dt="2022-02-08T18:50:33.649" v="2"/>
        <pc:sldMkLst>
          <pc:docMk/>
          <pc:sldMk cId="0" sldId="277"/>
        </pc:sldMkLst>
      </pc:sldChg>
      <pc:sldChg chg="del">
        <pc:chgData name="MATTHEWS, RHEA" userId="S::rheamatthews@sc.edu::1405e434-a356-441b-aa40-06a978282844" providerId="AD" clId="Web-{15C58005-EF37-3B1B-1840-1C4766C97305}" dt="2022-02-08T18:50:33.649" v="1"/>
        <pc:sldMkLst>
          <pc:docMk/>
          <pc:sldMk cId="0" sldId="278"/>
        </pc:sldMkLst>
      </pc:sldChg>
      <pc:sldChg chg="del">
        <pc:chgData name="MATTHEWS, RHEA" userId="S::rheamatthews@sc.edu::1405e434-a356-441b-aa40-06a978282844" providerId="AD" clId="Web-{15C58005-EF37-3B1B-1840-1C4766C97305}" dt="2022-02-08T18:50:33.649" v="0"/>
        <pc:sldMkLst>
          <pc:docMk/>
          <pc:sldMk cId="0" sldId="279"/>
        </pc:sldMkLst>
      </pc:sldChg>
      <pc:sldChg chg="ord">
        <pc:chgData name="MATTHEWS, RHEA" userId="S::rheamatthews@sc.edu::1405e434-a356-441b-aa40-06a978282844" providerId="AD" clId="Web-{15C58005-EF37-3B1B-1840-1C4766C97305}" dt="2022-02-08T18:50:36.727" v="11"/>
        <pc:sldMkLst>
          <pc:docMk/>
          <pc:sldMk cId="0" sldId="280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2" y="0"/>
            <a:ext cx="2982119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9FB21CF-47E1-4D96-AA0C-F9CFEB1AC572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4050" y="1162050"/>
            <a:ext cx="5573713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73892"/>
            <a:ext cx="550545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8"/>
            <a:ext cx="2982119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2" y="8829968"/>
            <a:ext cx="2982119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9B31CD8-D2EC-475A-B555-49BF466EF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79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31CD8-D2EC-475A-B555-49BF466EFB0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0287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eac274dbd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eac274dbdf_0_0:notes"/>
          <p:cNvSpPr txBox="1">
            <a:spLocks noGrp="1"/>
          </p:cNvSpPr>
          <p:nvPr>
            <p:ph type="body" idx="1"/>
          </p:nvPr>
        </p:nvSpPr>
        <p:spPr>
          <a:xfrm>
            <a:off x="701040" y="4473892"/>
            <a:ext cx="5608200" cy="3660600"/>
          </a:xfrm>
          <a:prstGeom prst="rect">
            <a:avLst/>
          </a:prstGeom>
        </p:spPr>
        <p:txBody>
          <a:bodyPr spcFirstLastPara="1" wrap="square" lIns="93175" tIns="46575" rIns="93175" bIns="46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eac274dbdf_0_0:notes"/>
          <p:cNvSpPr txBox="1">
            <a:spLocks noGrp="1"/>
          </p:cNvSpPr>
          <p:nvPr>
            <p:ph type="sldNum" idx="12"/>
          </p:nvPr>
        </p:nvSpPr>
        <p:spPr>
          <a:xfrm>
            <a:off x="3970938" y="8829967"/>
            <a:ext cx="3037800" cy="466500"/>
          </a:xfrm>
          <a:prstGeom prst="rect">
            <a:avLst/>
          </a:prstGeom>
        </p:spPr>
        <p:txBody>
          <a:bodyPr spcFirstLastPara="1" wrap="square" lIns="93175" tIns="46575" rIns="93175" bIns="465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B31CD8-D2EC-475A-B555-49BF466EFB0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551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31258-4FA7-46B5-8ACD-FFAD825C3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FF56BB-61EC-4379-A795-5E887B8FB8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506F8-EE6E-43BA-93BC-F5DBC7900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80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CAB47-C1C0-42F0-87B7-DEF507A59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E0C8B0-5885-4414-AC67-F53BCE4F2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59DA6-EA6A-4A65-9DA1-B65BAAFC93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36ED4-9250-44E3-B1E7-6ACA02E85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748F6-CB45-4E25-8666-938208B1D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95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0A5224-C846-431F-A5B8-92E43BD5C0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002D10-F8A8-4F9A-A96B-1DD1FAD154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676FB-C296-4E7B-AD38-70CD23FEDF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05C5A-2EB7-4C8F-B576-FFE4BEAA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E6B7C-55EF-4669-AA9D-95C4838E6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5223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7889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466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9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2870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8001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9005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7315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52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0345C-4CEA-49A4-BB65-EB4F134A0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105" y="136525"/>
            <a:ext cx="11369842" cy="8500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549D1-E1A3-4283-98CE-0BD2D8F31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05" y="1275347"/>
            <a:ext cx="11369842" cy="48655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6B60C-85BB-4A3C-BDC6-2242946BE3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2931E-21F0-45BB-B721-241A0A2B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CPM@USC Confidential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B2AC7-9C4B-4BC4-A9CF-ECCBEF739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333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5890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701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0481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31258-4FA7-46B5-8ACD-FFAD825C3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FF56BB-61EC-4379-A795-5E887B8FB8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D9568-A55B-436A-B782-CB144E3004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E9B9B-D48C-43B2-8E90-3E75C5630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CPM@USC Confidential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506F8-EE6E-43BA-93BC-F5DBC7900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7690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0345C-4CEA-49A4-BB65-EB4F134A0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105" y="136525"/>
            <a:ext cx="11369842" cy="8500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549D1-E1A3-4283-98CE-0BD2D8F31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05" y="1275347"/>
            <a:ext cx="11369842" cy="48655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6B60C-85BB-4A3C-BDC6-2242946BE3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2931E-21F0-45BB-B721-241A0A2B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CPM@USC Confidential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B2AC7-9C4B-4BC4-A9CF-ECCBEF739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553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A96E6-B4BD-4D30-B042-EE459D202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79184-7262-41F1-B366-B06F03DEA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1DF9E-D9E6-4F8C-87F7-9838D7A03E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B2938-D6BD-4515-B494-B4BAFF60A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F1007-6B73-4D7D-8D9A-B436ECFE9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1004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9DCFA-5CEE-4095-A7AC-FE485B1C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B131B-6EE4-4992-A4E0-362FFE6C0B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8434C-CBD3-421F-ADC6-E6EE60D3B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88A30-A016-43C2-B47D-54B3E3EE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0F9BB-15AE-48F5-AEAC-3230D656E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ED56E-2C65-4477-BCB2-DFF36B2E0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83252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CC4FB-5F23-4336-BDF6-695DA7AFF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B1083-8CD9-42EF-905B-F702D2FBD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CBDF8C-3DC0-4401-B79F-F97191914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788204-6BF0-43E8-A911-057B7D72C2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8B82DA-A812-4AE2-88A8-4432FE7028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B673D4-194A-4C94-9408-C78E769369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D58B55-AF6B-4B13-9FA0-E52204495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B09AA8-B218-4C5F-9420-77BDBB36B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15820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64C30-C987-4918-AFF4-3DF2EE8DD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197A91-D069-494E-847C-183F4D4DB2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ADE376-560D-4217-B407-A638760B7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0ABA1-51A8-4302-B10F-B155CF33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4473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31AF62-E576-40F1-B638-22B8ACCB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826D7-8F24-4E00-BCDC-388F7053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1314A-1C26-41CB-A74A-7F353EBE8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4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A96E6-B4BD-4D30-B042-EE459D202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79184-7262-41F1-B366-B06F03DEA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1DF9E-D9E6-4F8C-87F7-9838D7A03E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B2938-D6BD-4515-B494-B4BAFF60A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F1007-6B73-4D7D-8D9A-B436ECFE9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42002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79F5-E057-4660-9F1D-FEA9D304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E00FF-28D7-46C3-8169-578543C7C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B4B2D-C117-4145-9501-5A290E975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9AEBD-F392-4CD2-8963-F490F1F478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BFEC1-319C-4BF1-AE36-E37773E9F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6BB41-4B7A-4367-9D8F-61A6A57EE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8244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09B5-57CA-4D63-9EB4-3E479E206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1D1A0B-9797-4C5B-AD32-9CCC120744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A7688-FE99-4609-BBD4-305A4BC26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D1397-B3C7-4806-92B6-60B0B80ED8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55D9B-BD84-43E7-8CB7-976EF5DEA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72C3AB-4284-41F3-B474-1428A4121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61616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CAB47-C1C0-42F0-87B7-DEF507A59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E0C8B0-5885-4414-AC67-F53BCE4F2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59DA6-EA6A-4A65-9DA1-B65BAAFC93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36ED4-9250-44E3-B1E7-6ACA02E85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748F6-CB45-4E25-8666-938208B1D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25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0A5224-C846-431F-A5B8-92E43BD5C0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002D10-F8A8-4F9A-A96B-1DD1FAD154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676FB-C296-4E7B-AD38-70CD23FEDF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05C5A-2EB7-4C8F-B576-FFE4BEAA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E6B7C-55EF-4669-AA9D-95C4838E6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2343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31258-4FA7-46B5-8ACD-FFAD825C3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FF56BB-61EC-4379-A795-5E887B8FB8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506F8-EE6E-43BA-93BC-F5DBC7900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81533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0345C-4CEA-49A4-BB65-EB4F134A0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105" y="136525"/>
            <a:ext cx="11369842" cy="8500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549D1-E1A3-4283-98CE-0BD2D8F31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05" y="1275347"/>
            <a:ext cx="11369842" cy="48655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6B60C-85BB-4A3C-BDC6-2242946BE3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E8C511-536D-4091-AF0A-ADC184481AC0}" type="datetime1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2931E-21F0-45BB-B721-241A0A2B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CPM@USC Confidential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B2AC7-9C4B-4BC4-A9CF-ECCBEF739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227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A96E6-B4BD-4D30-B042-EE459D202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79184-7262-41F1-B366-B06F03DEA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1DF9E-D9E6-4F8C-87F7-9838D7A03E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C826C81-B0C7-4652-9DC6-491364C545C8}" type="datetime1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B2938-D6BD-4515-B494-B4BAFF60A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CPM@USC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F1007-6B73-4D7D-8D9A-B436ECFE9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3075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9DCFA-5CEE-4095-A7AC-FE485B1C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B131B-6EE4-4992-A4E0-362FFE6C0B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8434C-CBD3-421F-ADC6-E6EE60D3B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88A30-A016-43C2-B47D-54B3E3EE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FC25AB4-2682-472D-87BF-2263039AAE0B}" type="datetime1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0F9BB-15AE-48F5-AEAC-3230D656E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CPM@USC Confidential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ED56E-2C65-4477-BCB2-DFF36B2E0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6151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CC4FB-5F23-4336-BDF6-695DA7AFF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B1083-8CD9-42EF-905B-F702D2FBD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CBDF8C-3DC0-4401-B79F-F97191914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788204-6BF0-43E8-A911-057B7D72C2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8B82DA-A812-4AE2-88A8-4432FE7028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B673D4-194A-4C94-9408-C78E769369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EB927D-C4FC-455D-BBB6-A2623994B791}" type="datetime1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D58B55-AF6B-4B13-9FA0-E52204495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CPM@USC Confidential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B09AA8-B218-4C5F-9420-77BDBB36B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0958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64C30-C987-4918-AFF4-3DF2EE8DD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197A91-D069-494E-847C-183F4D4DB2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FC4ADC7-4866-4454-BE4A-4A463F7352D2}" type="datetime1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ADE376-560D-4217-B407-A638760B7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CPM@USC Confidential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0ABA1-51A8-4302-B10F-B155CF33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105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9DCFA-5CEE-4095-A7AC-FE485B1C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B131B-6EE4-4992-A4E0-362FFE6C0B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8434C-CBD3-421F-ADC6-E6EE60D3B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88A30-A016-43C2-B47D-54B3E3EE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0F9BB-15AE-48F5-AEAC-3230D656E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ED56E-2C65-4477-BCB2-DFF36B2E0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85408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31AF62-E576-40F1-B638-22B8ACCB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21FBC66-FA69-4794-9681-6370C2479A0E}" type="datetime1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826D7-8F24-4E00-BCDC-388F7053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CPM@USC Confidential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1314A-1C26-41CB-A74A-7F353EBE8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73774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79F5-E057-4660-9F1D-FEA9D304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E00FF-28D7-46C3-8169-578543C7C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B4B2D-C117-4145-9501-5A290E975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9AEBD-F392-4CD2-8963-F490F1F478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742BE49-4171-47A1-AB13-DB1568C2D8EA}" type="datetime1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BFEC1-319C-4BF1-AE36-E37773E9F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CPM@USC Confidential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6BB41-4B7A-4367-9D8F-61A6A57EE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921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09B5-57CA-4D63-9EB4-3E479E206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1D1A0B-9797-4C5B-AD32-9CCC120744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A7688-FE99-4609-BBD4-305A4BC26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D1397-B3C7-4806-92B6-60B0B80ED8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A1D5EF-EF06-4B2A-8CA6-DFC36C1EC3D0}" type="datetime1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55D9B-BD84-43E7-8CB7-976EF5DEA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CPM@USC Confidential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72C3AB-4284-41F3-B474-1428A4121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71801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CAB47-C1C0-42F0-87B7-DEF507A59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E0C8B0-5885-4414-AC67-F53BCE4F2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59DA6-EA6A-4A65-9DA1-B65BAAFC93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B83E553-AFA6-429F-88C0-252FE2C0F2FE}" type="datetime1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36ED4-9250-44E3-B1E7-6ACA02E85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CPM@USC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748F6-CB45-4E25-8666-938208B1D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3291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0A5224-C846-431F-A5B8-92E43BD5C0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002D10-F8A8-4F9A-A96B-1DD1FAD154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676FB-C296-4E7B-AD38-70CD23FEDF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F9D47AE-6DBB-40D5-A472-0E0841067C5F}" type="datetime1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05C5A-2EB7-4C8F-B576-FFE4BEAA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CPM@USC Confidential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E6B7C-55EF-4669-AA9D-95C4838E6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537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CC4FB-5F23-4336-BDF6-695DA7AFF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B1083-8CD9-42EF-905B-F702D2FBD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CBDF8C-3DC0-4401-B79F-F97191914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788204-6BF0-43E8-A911-057B7D72C2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8B82DA-A812-4AE2-88A8-4432FE7028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B673D4-194A-4C94-9408-C78E769369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D58B55-AF6B-4B13-9FA0-E52204495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B09AA8-B218-4C5F-9420-77BDBB36B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447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64C30-C987-4918-AFF4-3DF2EE8DD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197A91-D069-494E-847C-183F4D4DB2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ADE376-560D-4217-B407-A638760B7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0ABA1-51A8-4302-B10F-B155CF33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14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31AF62-E576-40F1-B638-22B8ACCB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826D7-8F24-4E00-BCDC-388F7053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1314A-1C26-41CB-A74A-7F353EBE8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894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79F5-E057-4660-9F1D-FEA9D304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E00FF-28D7-46C3-8169-578543C7C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B4B2D-C117-4145-9501-5A290E975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9AEBD-F392-4CD2-8963-F490F1F478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BFEC1-319C-4BF1-AE36-E37773E9F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6BB41-4B7A-4367-9D8F-61A6A57EE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507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09B5-57CA-4D63-9EB4-3E479E206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1D1A0B-9797-4C5B-AD32-9CCC120744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A7688-FE99-4609-BBD4-305A4BC26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D1397-B3C7-4806-92B6-60B0B80ED8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8267B5-F4C2-4F99-90C4-45BE665133A9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55D9B-BD84-43E7-8CB7-976EF5DEA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72C3AB-4284-41F3-B474-1428A4121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9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5C16D6-A375-4800-A97F-D9375CD64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" y="136525"/>
            <a:ext cx="11938836" cy="8500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F377E-4002-4FD3-BC94-EC08E9BDE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5300B-C6EC-4F3B-95C5-6770A3DF1A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24850" y="6356350"/>
            <a:ext cx="37187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33066F-B163-4960-B3F4-AFA0B762CA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83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File:BMW logo (gray).svg - Wikimedia Commons">
            <a:extLst>
              <a:ext uri="{FF2B5EF4-FFF2-40B4-BE49-F238E27FC236}">
                <a16:creationId xmlns:a16="http://schemas.microsoft.com/office/drawing/2014/main" id="{996E8572-46E9-42D3-A1F4-31F554606FA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3154" y="6268640"/>
            <a:ext cx="4572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5DF5DD-B328-44FE-B3C1-1B66B5BE2B0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682108" y="6268640"/>
            <a:ext cx="1671692" cy="457200"/>
          </a:xfrm>
          <a:prstGeom prst="rect">
            <a:avLst/>
          </a:prstGeom>
        </p:spPr>
      </p:pic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A537ED8D-763C-46F7-B25E-165880C27654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294379"/>
            <a:ext cx="2743200" cy="40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484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u="sng" kern="1200">
          <a:solidFill>
            <a:srgbClr val="83002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F37551-07D7-49FB-8D4C-26378D2C3C26}" type="datetimeFigureOut">
              <a:rPr lang="en-US" smtClean="0"/>
              <a:t>2/16/2022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7F664-DAD4-4693-A1BF-91DABE9D216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33066F-B163-4960-B3F4-AFA0B762CA1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83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232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5C16D6-A375-4800-A97F-D9375CD64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" y="136525"/>
            <a:ext cx="11938836" cy="8500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F377E-4002-4FD3-BC94-EC08E9BDE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5300B-C6EC-4F3B-95C5-6770A3DF1A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248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33066F-B163-4960-B3F4-AFA0B762CA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83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File:BMW logo (gray).svg - Wikimedia Commons">
            <a:extLst>
              <a:ext uri="{FF2B5EF4-FFF2-40B4-BE49-F238E27FC236}">
                <a16:creationId xmlns:a16="http://schemas.microsoft.com/office/drawing/2014/main" id="{996E8572-46E9-42D3-A1F4-31F554606FA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6411" y="6309746"/>
            <a:ext cx="4572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5DF5DD-B328-44FE-B3C1-1B66B5BE2B0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5260154" y="6309746"/>
            <a:ext cx="1671692" cy="457200"/>
          </a:xfrm>
          <a:prstGeom prst="rect">
            <a:avLst/>
          </a:prstGeom>
        </p:spPr>
      </p:pic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A537ED8D-763C-46F7-B25E-165880C27654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75" y="6335485"/>
            <a:ext cx="2743200" cy="40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00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u="sng" kern="1200">
          <a:solidFill>
            <a:srgbClr val="830028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5C16D6-A375-4800-A97F-D9375CD64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75" y="136525"/>
            <a:ext cx="11938836" cy="8500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F377E-4002-4FD3-BC94-EC08E9BDE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5300B-C6EC-4F3B-95C5-6770A3DF1A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24850" y="6356350"/>
            <a:ext cx="371876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33066F-B163-4960-B3F4-AFA0B762CA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83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4" descr="File:BMW logo (gray).svg - Wikimedia Commons">
            <a:extLst>
              <a:ext uri="{FF2B5EF4-FFF2-40B4-BE49-F238E27FC236}">
                <a16:creationId xmlns:a16="http://schemas.microsoft.com/office/drawing/2014/main" id="{996E8572-46E9-42D3-A1F4-31F554606FA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3154" y="6268640"/>
            <a:ext cx="457200" cy="45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65DF5DD-B328-44FE-B3C1-1B66B5BE2B0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682108" y="6268640"/>
            <a:ext cx="1671692" cy="457200"/>
          </a:xfrm>
          <a:prstGeom prst="rect">
            <a:avLst/>
          </a:prstGeom>
        </p:spPr>
      </p:pic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A537ED8D-763C-46F7-B25E-165880C27654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294379"/>
            <a:ext cx="2743200" cy="405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214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u="sng" kern="1200">
          <a:solidFill>
            <a:srgbClr val="83002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58010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b="1" u="none">
                <a:solidFill>
                  <a:srgbClr val="83002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Proactive and Automated Control for BMW</a:t>
            </a:r>
          </a:p>
        </p:txBody>
      </p:sp>
      <p:pic>
        <p:nvPicPr>
          <p:cNvPr id="6" name="Picture 4" descr="File:BMW logo (gray).svg - Wikimedia Commons">
            <a:extLst>
              <a:ext uri="{FF2B5EF4-FFF2-40B4-BE49-F238E27FC236}">
                <a16:creationId xmlns:a16="http://schemas.microsoft.com/office/drawing/2014/main" id="{2217C453-4476-41C3-9573-89EAAA529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1915" y="4412271"/>
            <a:ext cx="1271573" cy="1271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E899FA6-50AF-40CB-B7B7-35788D0C8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1349" y="4657917"/>
            <a:ext cx="2853627" cy="780454"/>
          </a:xfrm>
          <a:prstGeom prst="rect">
            <a:avLst/>
          </a:prstGeom>
        </p:spPr>
      </p:pic>
      <p:pic>
        <p:nvPicPr>
          <p:cNvPr id="8" name="Picture 7" descr="University of South Carolina logo.">
            <a:extLst>
              <a:ext uri="{FF2B5EF4-FFF2-40B4-BE49-F238E27FC236}">
                <a16:creationId xmlns:a16="http://schemas.microsoft.com/office/drawing/2014/main" id="{BD44F9F1-31B6-4595-BF7A-CEC98F2A560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532" b="13776"/>
          <a:stretch/>
        </p:blipFill>
        <p:spPr>
          <a:xfrm>
            <a:off x="5807305" y="4306602"/>
            <a:ext cx="2831058" cy="133422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l="27742" t="21579" r="51732" b="53392"/>
          <a:stretch/>
        </p:blipFill>
        <p:spPr>
          <a:xfrm>
            <a:off x="218644" y="4414059"/>
            <a:ext cx="3697333" cy="1267996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1656907" y="3370521"/>
            <a:ext cx="8878186" cy="0"/>
          </a:xfrm>
          <a:prstGeom prst="line">
            <a:avLst/>
          </a:prstGeom>
          <a:ln w="76200">
            <a:solidFill>
              <a:srgbClr val="863A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608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0028"/>
              </a:buClr>
              <a:buSzPct val="45454"/>
              <a:buNone/>
            </a:pPr>
            <a:r>
              <a:rPr lang="en-US" sz="3600" u="none" dirty="0"/>
              <a:t>Capturing Best Practices – Exception Handling</a:t>
            </a:r>
            <a:endParaRPr sz="3600" dirty="0"/>
          </a:p>
        </p:txBody>
      </p:sp>
      <p:sp>
        <p:nvSpPr>
          <p:cNvPr id="215" name="Google Shape;215;p2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indent="-342900">
              <a:lnSpc>
                <a:spcPct val="90000"/>
              </a:lnSpc>
              <a:spcBef>
                <a:spcPts val="500"/>
              </a:spcBef>
              <a:buSzPts val="1800"/>
            </a:pPr>
            <a:r>
              <a:rPr lang="en-US" sz="2000" b="1" dirty="0"/>
              <a:t>Material Planner spends a significant amount of his/her daily time in reviewing exception messages.</a:t>
            </a:r>
            <a:endParaRPr sz="2000" b="1" dirty="0"/>
          </a:p>
          <a:p>
            <a:pPr marL="457200" indent="-342900">
              <a:lnSpc>
                <a:spcPct val="90000"/>
              </a:lnSpc>
              <a:spcBef>
                <a:spcPts val="500"/>
              </a:spcBef>
              <a:buSzPts val="1800"/>
            </a:pPr>
            <a:r>
              <a:rPr lang="en-US" sz="2000" b="1" dirty="0"/>
              <a:t>Improve quality of decisions made by reducing  overall number of exceptions </a:t>
            </a:r>
            <a:endParaRPr sz="2000" b="1" dirty="0"/>
          </a:p>
          <a:p>
            <a:pPr marL="5715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b="1" dirty="0">
              <a:solidFill>
                <a:schemeClr val="dk1"/>
              </a:solidFill>
            </a:endParaRPr>
          </a:p>
          <a:p>
            <a:pPr marL="5715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b="1" dirty="0"/>
          </a:p>
          <a:p>
            <a:pPr marL="5715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endParaRPr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2652FF-3361-4CAA-8862-BA9FD82411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48" b="2517"/>
          <a:stretch/>
        </p:blipFill>
        <p:spPr>
          <a:xfrm>
            <a:off x="421104" y="2855814"/>
            <a:ext cx="4355082" cy="281507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Google Shape;215;p28">
            <a:extLst>
              <a:ext uri="{FF2B5EF4-FFF2-40B4-BE49-F238E27FC236}">
                <a16:creationId xmlns:a16="http://schemas.microsoft.com/office/drawing/2014/main" id="{17A4EFFF-4661-4EFD-9DDD-6CE6679F62F0}"/>
              </a:ext>
            </a:extLst>
          </p:cNvPr>
          <p:cNvSpPr txBox="1">
            <a:spLocks/>
          </p:cNvSpPr>
          <p:nvPr/>
        </p:nvSpPr>
        <p:spPr>
          <a:xfrm>
            <a:off x="4844680" y="2650708"/>
            <a:ext cx="6803135" cy="26955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en-US" sz="1800" b="1" dirty="0">
                <a:latin typeface="Arial"/>
                <a:cs typeface="Arial"/>
              </a:rPr>
              <a:t>The team will investigate exception message related data to identify root causes of exceptions and recommendations for reducing the overall number.</a:t>
            </a:r>
          </a:p>
          <a:p>
            <a:pPr marL="457200" indent="-342900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en-US" sz="1800" b="1" dirty="0">
                <a:latin typeface="Arial"/>
                <a:cs typeface="Arial"/>
              </a:rPr>
              <a:t>During testing, feedback from material planners will be collected on how to address exceptions</a:t>
            </a:r>
          </a:p>
          <a:p>
            <a:pPr marL="457200" indent="-342900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en-US" sz="1800" b="1" dirty="0">
                <a:solidFill>
                  <a:srgbClr val="98012E"/>
                </a:solidFill>
                <a:latin typeface="Arial"/>
                <a:cs typeface="Arial"/>
              </a:rPr>
              <a:t>Deliverable: Document detailing best practices for handling exception messages</a:t>
            </a:r>
          </a:p>
          <a:p>
            <a:pPr marL="457200" indent="-342900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</a:rPr>
              <a:t>Access to exception message data is required.</a:t>
            </a:r>
          </a:p>
          <a:p>
            <a:pPr marL="571500" lvl="1" indent="0">
              <a:lnSpc>
                <a:spcPct val="120000"/>
              </a:lnSpc>
              <a:buSzPts val="1800"/>
              <a:buFont typeface="Arial" panose="020B0604020202020204" pitchFamily="34" charset="0"/>
              <a:buNone/>
            </a:pPr>
            <a:endParaRPr lang="en-US" sz="1800" dirty="0">
              <a:solidFill>
                <a:schemeClr val="dk1"/>
              </a:solidFill>
            </a:endParaRPr>
          </a:p>
          <a:p>
            <a:pPr marL="571500" lvl="1" indent="0">
              <a:lnSpc>
                <a:spcPct val="120000"/>
              </a:lnSpc>
              <a:buSzPts val="1800"/>
              <a:buFont typeface="Arial" panose="020B0604020202020204" pitchFamily="34" charset="0"/>
              <a:buNone/>
            </a:pPr>
            <a:endParaRPr lang="en-US" sz="1800" dirty="0"/>
          </a:p>
          <a:p>
            <a:pPr marL="571500" lvl="1" indent="0">
              <a:lnSpc>
                <a:spcPct val="120000"/>
              </a:lnSpc>
              <a:buSzPts val="1800"/>
              <a:buFont typeface="Arial" panose="020B0604020202020204" pitchFamily="34" charset="0"/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EE218-F08B-41CE-84C3-A3789228B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u="none" dirty="0"/>
              <a:t>Capturing Best Practices – Parts Ranking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C009F-8FBE-4161-B62D-62965666DA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05" y="1275348"/>
            <a:ext cx="11369842" cy="1865418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sz="2200" b="1" dirty="0"/>
              <a:t>Utilizing Markov Chain and historical data, this model will predict the likelihood of a part arriving early, on time, or late.</a:t>
            </a:r>
          </a:p>
          <a:p>
            <a:pPr>
              <a:lnSpc>
                <a:spcPct val="110000"/>
              </a:lnSpc>
            </a:pPr>
            <a:r>
              <a:rPr lang="en-US" sz="2200" b="1" dirty="0"/>
              <a:t>Improve quality of decisions by identifying root cause of underperforming parts and the cause for delays allowing planners to take early action to prevent this from happening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A0BAB6-30CB-44E8-8376-3C395946A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397" y="3717235"/>
            <a:ext cx="5103212" cy="2103614"/>
          </a:xfrm>
          <a:prstGeom prst="rect">
            <a:avLst/>
          </a:prstGeom>
        </p:spPr>
      </p:pic>
      <p:sp>
        <p:nvSpPr>
          <p:cNvPr id="5" name="Google Shape;215;p28">
            <a:extLst>
              <a:ext uri="{FF2B5EF4-FFF2-40B4-BE49-F238E27FC236}">
                <a16:creationId xmlns:a16="http://schemas.microsoft.com/office/drawing/2014/main" id="{C6E68CE7-AA1E-40D8-A6EE-134414064932}"/>
              </a:ext>
            </a:extLst>
          </p:cNvPr>
          <p:cNvSpPr txBox="1">
            <a:spLocks/>
          </p:cNvSpPr>
          <p:nvPr/>
        </p:nvSpPr>
        <p:spPr>
          <a:xfrm>
            <a:off x="5452492" y="2887077"/>
            <a:ext cx="6318403" cy="26955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en-US" sz="1800" b="1" dirty="0"/>
              <a:t>The team will investigate supplier and material related data to predict arrival times and identify root causes of delays</a:t>
            </a:r>
          </a:p>
          <a:p>
            <a:pPr marL="457200" indent="-342900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en-US" sz="1800" b="1" dirty="0"/>
              <a:t>During testing, feedback from material planners will be collected on how to address problems</a:t>
            </a:r>
          </a:p>
          <a:p>
            <a:pPr marL="457200" indent="-342900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en-US" sz="1800" b="1" dirty="0">
                <a:solidFill>
                  <a:srgbClr val="98012E"/>
                </a:solidFill>
              </a:rPr>
              <a:t>Deliverable: Document detailing best practices for handling material delays</a:t>
            </a:r>
          </a:p>
          <a:p>
            <a:pPr marL="457200" indent="-342900">
              <a:lnSpc>
                <a:spcPct val="120000"/>
              </a:lnSpc>
              <a:buClr>
                <a:schemeClr val="dk1"/>
              </a:buClr>
              <a:buSzPts val="1800"/>
            </a:pPr>
            <a:r>
              <a:rPr lang="en-US" sz="1800" b="1" dirty="0">
                <a:solidFill>
                  <a:schemeClr val="accent5">
                    <a:lumMod val="75000"/>
                  </a:schemeClr>
                </a:solidFill>
              </a:rPr>
              <a:t>Access to historical shipping data is needed.</a:t>
            </a:r>
          </a:p>
          <a:p>
            <a:pPr marL="571500" lvl="1" indent="0">
              <a:lnSpc>
                <a:spcPct val="120000"/>
              </a:lnSpc>
              <a:buSzPts val="1800"/>
              <a:buFont typeface="Arial" panose="020B0604020202020204" pitchFamily="34" charset="0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3948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ac274dbdf_0_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u="none" dirty="0"/>
              <a:t>Material Planner Assistant</a:t>
            </a:r>
            <a:endParaRPr sz="3600" u="none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5BAA80-BD16-4BB0-BBC2-5492F66D9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12</a:t>
            </a:fld>
            <a:endParaRPr lang="en-US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44B091B-3DD7-477F-A575-0F5EA08171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490" y="1185358"/>
            <a:ext cx="9144000" cy="4972223"/>
          </a:xfrm>
          <a:prstGeom prst="rect">
            <a:avLst/>
          </a:prstGeom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5FE1CC5-983D-45A2-B40A-544037CD03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490" y="1185358"/>
            <a:ext cx="9144000" cy="4972223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9E333FD-3977-4FC6-BBDE-238525B6E4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490" y="1185358"/>
            <a:ext cx="9144000" cy="4972223"/>
          </a:xfrm>
          <a:prstGeom prst="rect">
            <a:avLst/>
          </a:prstGeom>
        </p:spPr>
      </p:pic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5CDA078D-140E-4BCE-9F3E-ABA9B2876E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490" y="1185358"/>
            <a:ext cx="9144000" cy="4972223"/>
          </a:xfrm>
          <a:prstGeom prst="rect">
            <a:avLst/>
          </a:prstGeom>
        </p:spPr>
      </p:pic>
      <p:pic>
        <p:nvPicPr>
          <p:cNvPr id="13" name="Picture 12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68CD3AD6-7D6C-4E24-9D92-F86DEF4612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490" y="1185358"/>
            <a:ext cx="9144000" cy="4972223"/>
          </a:xfrm>
          <a:prstGeom prst="rect">
            <a:avLst/>
          </a:prstGeom>
        </p:spPr>
      </p:pic>
      <p:pic>
        <p:nvPicPr>
          <p:cNvPr id="15" name="Picture 1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49C92587-5AC1-47EB-8122-1430EB5C1B5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490" y="1185358"/>
            <a:ext cx="9144000" cy="497222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9A42-3F9B-4683-A3C7-13D5F4774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User Dashboards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4F7C9E-1BEC-416A-985A-2E74B6740B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pic>
        <p:nvPicPr>
          <p:cNvPr id="12" name="Picture 1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F641593-D820-4B33-9883-877932D380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50" b="3310"/>
          <a:stretch/>
        </p:blipFill>
        <p:spPr>
          <a:xfrm>
            <a:off x="252219" y="875703"/>
            <a:ext cx="11791392" cy="5921137"/>
          </a:xfrm>
          <a:prstGeom prst="rect">
            <a:avLst/>
          </a:prstGeom>
        </p:spPr>
      </p:pic>
      <p:pic>
        <p:nvPicPr>
          <p:cNvPr id="16" name="Picture 1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314272D-FDFC-414D-BD8B-294AFCD445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7" b="12775"/>
          <a:stretch/>
        </p:blipFill>
        <p:spPr>
          <a:xfrm>
            <a:off x="252219" y="875703"/>
            <a:ext cx="11791392" cy="5289360"/>
          </a:xfrm>
          <a:prstGeom prst="rect">
            <a:avLst/>
          </a:prstGeom>
        </p:spPr>
      </p:pic>
      <p:pic>
        <p:nvPicPr>
          <p:cNvPr id="18" name="Picture 1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8AD4EF-2290-4194-9E11-0AE1F0A407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05" b="12369"/>
          <a:stretch/>
        </p:blipFill>
        <p:spPr>
          <a:xfrm>
            <a:off x="252219" y="875703"/>
            <a:ext cx="11791392" cy="5289360"/>
          </a:xfrm>
          <a:prstGeom prst="rect">
            <a:avLst/>
          </a:prstGeom>
        </p:spPr>
      </p:pic>
      <p:pic>
        <p:nvPicPr>
          <p:cNvPr id="20" name="Picture 19" descr="Graphical user interface&#10;&#10;Description automatically generated">
            <a:extLst>
              <a:ext uri="{FF2B5EF4-FFF2-40B4-BE49-F238E27FC236}">
                <a16:creationId xmlns:a16="http://schemas.microsoft.com/office/drawing/2014/main" id="{82D09998-1ED2-444F-8FA4-8E0E0A7AD8C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5" b="5298"/>
          <a:stretch/>
        </p:blipFill>
        <p:spPr>
          <a:xfrm>
            <a:off x="252219" y="875703"/>
            <a:ext cx="11791392" cy="581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523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C67E-49C4-7444-AFD6-C60722842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79" y="233071"/>
            <a:ext cx="11369842" cy="850065"/>
          </a:xfrm>
        </p:spPr>
        <p:txBody>
          <a:bodyPr>
            <a:normAutofit/>
          </a:bodyPr>
          <a:lstStyle/>
          <a:p>
            <a:r>
              <a:rPr lang="en-US" sz="3600" u="none" dirty="0"/>
              <a:t>Health Score Model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D314F1E-E1AF-1D4F-86D9-00788BA83520}"/>
              </a:ext>
            </a:extLst>
          </p:cNvPr>
          <p:cNvSpPr/>
          <p:nvPr/>
        </p:nvSpPr>
        <p:spPr>
          <a:xfrm>
            <a:off x="232214" y="2954050"/>
            <a:ext cx="1524000" cy="15138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Extract MD04 Data for specified material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6E5161-2199-F146-B9D7-52AD1526742D}"/>
              </a:ext>
            </a:extLst>
          </p:cNvPr>
          <p:cNvSpPr/>
          <p:nvPr/>
        </p:nvSpPr>
        <p:spPr>
          <a:xfrm>
            <a:off x="2395378" y="2954050"/>
            <a:ext cx="1524000" cy="15138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Calculate average daily degradation of supply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57205B5-E4D6-CB46-B96C-EFD2F25323BF}"/>
              </a:ext>
            </a:extLst>
          </p:cNvPr>
          <p:cNvSpPr/>
          <p:nvPr/>
        </p:nvSpPr>
        <p:spPr>
          <a:xfrm>
            <a:off x="4655063" y="2954050"/>
            <a:ext cx="1524000" cy="15138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Find ratio of stock to safety stock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1278C08-E1E1-004A-A7AE-F6D62FB9C81F}"/>
              </a:ext>
            </a:extLst>
          </p:cNvPr>
          <p:cNvSpPr/>
          <p:nvPr/>
        </p:nvSpPr>
        <p:spPr>
          <a:xfrm>
            <a:off x="4624583" y="1083136"/>
            <a:ext cx="1554480" cy="1554480"/>
          </a:xfrm>
          <a:prstGeom prst="ellipse">
            <a:avLst/>
          </a:prstGeom>
          <a:solidFill>
            <a:schemeClr val="bg1">
              <a:lumMod val="85000"/>
            </a:schemeClr>
          </a:solidFill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Repeat for following 10 days</a:t>
            </a:r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85C94C7E-CB2E-CD4A-9ADF-10D5AFB2ACA3}"/>
              </a:ext>
            </a:extLst>
          </p:cNvPr>
          <p:cNvSpPr/>
          <p:nvPr/>
        </p:nvSpPr>
        <p:spPr>
          <a:xfrm>
            <a:off x="2298858" y="4862404"/>
            <a:ext cx="1717041" cy="1056640"/>
          </a:xfrm>
          <a:prstGeom prst="diamond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Predict </a:t>
            </a:r>
            <a:r>
              <a:rPr lang="en-US" b="1" dirty="0" err="1">
                <a:solidFill>
                  <a:sysClr val="windowText" lastClr="000000"/>
                </a:solidFill>
              </a:rPr>
              <a:t>DoS</a:t>
            </a:r>
            <a:endParaRPr lang="en-US" b="1" dirty="0">
              <a:solidFill>
                <a:sysClr val="windowText" lastClr="000000"/>
              </a:solidFill>
            </a:endParaRPr>
          </a:p>
        </p:txBody>
      </p:sp>
      <p:sp>
        <p:nvSpPr>
          <p:cNvPr id="8" name="Predefined Process 7">
            <a:extLst>
              <a:ext uri="{FF2B5EF4-FFF2-40B4-BE49-F238E27FC236}">
                <a16:creationId xmlns:a16="http://schemas.microsoft.com/office/drawing/2014/main" id="{DB7541FC-10A0-2749-A685-1358137E4479}"/>
              </a:ext>
            </a:extLst>
          </p:cNvPr>
          <p:cNvSpPr/>
          <p:nvPr/>
        </p:nvSpPr>
        <p:spPr>
          <a:xfrm>
            <a:off x="4558543" y="4857324"/>
            <a:ext cx="1717041" cy="1066800"/>
          </a:xfrm>
          <a:prstGeom prst="flowChartPredefinedProcess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Non-Linear Function</a:t>
            </a:r>
          </a:p>
        </p:txBody>
      </p:sp>
      <p:sp>
        <p:nvSpPr>
          <p:cNvPr id="9" name="Terminator 8">
            <a:extLst>
              <a:ext uri="{FF2B5EF4-FFF2-40B4-BE49-F238E27FC236}">
                <a16:creationId xmlns:a16="http://schemas.microsoft.com/office/drawing/2014/main" id="{28AAF580-3090-CF4E-BEF1-914347C6EECF}"/>
              </a:ext>
            </a:extLst>
          </p:cNvPr>
          <p:cNvSpPr/>
          <p:nvPr/>
        </p:nvSpPr>
        <p:spPr>
          <a:xfrm>
            <a:off x="7172889" y="3252707"/>
            <a:ext cx="1842066" cy="883920"/>
          </a:xfrm>
          <a:prstGeom prst="flowChartTerminator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Calculate Health Status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C615373-F5C5-D640-A0D2-6F59EA0E2A7F}"/>
              </a:ext>
            </a:extLst>
          </p:cNvPr>
          <p:cNvCxnSpPr>
            <a:cxnSpLocks/>
            <a:stCxn id="3" idx="3"/>
            <a:endCxn id="5" idx="1"/>
          </p:cNvCxnSpPr>
          <p:nvPr/>
        </p:nvCxnSpPr>
        <p:spPr>
          <a:xfrm>
            <a:off x="1756214" y="3710970"/>
            <a:ext cx="639164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7C463FA-634C-3C43-AA05-9B41BC068BA3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3919378" y="3710970"/>
            <a:ext cx="735685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C089F9-6FDA-AF46-8F42-FC9E9EE18DC6}"/>
              </a:ext>
            </a:extLst>
          </p:cNvPr>
          <p:cNvCxnSpPr>
            <a:stCxn id="5" idx="2"/>
          </p:cNvCxnSpPr>
          <p:nvPr/>
        </p:nvCxnSpPr>
        <p:spPr>
          <a:xfrm>
            <a:off x="3157378" y="4467890"/>
            <a:ext cx="1" cy="394514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7CEAE30-BDEB-9F4B-B8DA-42A87B3C860F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4015899" y="5390724"/>
            <a:ext cx="542644" cy="0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2DC823B-AB00-6E46-B141-2C9FF077FB04}"/>
              </a:ext>
            </a:extLst>
          </p:cNvPr>
          <p:cNvCxnSpPr>
            <a:stCxn id="6" idx="2"/>
            <a:endCxn id="8" idx="0"/>
          </p:cNvCxnSpPr>
          <p:nvPr/>
        </p:nvCxnSpPr>
        <p:spPr>
          <a:xfrm>
            <a:off x="5417063" y="4467890"/>
            <a:ext cx="1" cy="389434"/>
          </a:xfrm>
          <a:prstGeom prst="straightConnector1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22A04E06-B9FF-7D41-BF03-8E77849A72CB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6275584" y="3694667"/>
            <a:ext cx="897305" cy="1696057"/>
          </a:xfrm>
          <a:prstGeom prst="bentConnector3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43F5271A-BBDF-5A47-9C6D-8522315A057B}"/>
              </a:ext>
            </a:extLst>
          </p:cNvPr>
          <p:cNvCxnSpPr>
            <a:stCxn id="9" idx="0"/>
            <a:endCxn id="4" idx="6"/>
          </p:cNvCxnSpPr>
          <p:nvPr/>
        </p:nvCxnSpPr>
        <p:spPr>
          <a:xfrm rot="16200000" flipV="1">
            <a:off x="6440328" y="1599112"/>
            <a:ext cx="1392331" cy="1914859"/>
          </a:xfrm>
          <a:prstGeom prst="bentConnector2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E8D66FF8-5584-924F-BC3C-606885866745}"/>
              </a:ext>
            </a:extLst>
          </p:cNvPr>
          <p:cNvCxnSpPr>
            <a:stCxn id="4" idx="2"/>
            <a:endCxn id="5" idx="0"/>
          </p:cNvCxnSpPr>
          <p:nvPr/>
        </p:nvCxnSpPr>
        <p:spPr>
          <a:xfrm rot="10800000" flipV="1">
            <a:off x="3157379" y="1860376"/>
            <a:ext cx="1467205" cy="1093674"/>
          </a:xfrm>
          <a:prstGeom prst="bentConnector2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B91350DE-9F0B-E140-84D1-FB35C59AA3C1}"/>
              </a:ext>
            </a:extLst>
          </p:cNvPr>
          <p:cNvSpPr/>
          <p:nvPr/>
        </p:nvSpPr>
        <p:spPr>
          <a:xfrm>
            <a:off x="9377680" y="610390"/>
            <a:ext cx="2582106" cy="2499969"/>
          </a:xfrm>
          <a:prstGeom prst="rect">
            <a:avLst/>
          </a:prstGeom>
          <a:solidFill>
            <a:schemeClr val="bg2">
              <a:alpha val="90000"/>
            </a:schemeClr>
          </a:solidFill>
          <a:ln w="38100"/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11261" tIns="211261" rIns="211261" bIns="211261" numCol="1" spcCol="1270" anchor="t" anchorCtr="0">
            <a:noAutofit/>
          </a:bodyPr>
          <a:lstStyle/>
          <a:p>
            <a:pPr marL="0" lvl="1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</a:pPr>
            <a:r>
              <a:rPr lang="en-US" sz="2000" b="1" u="sng" dirty="0">
                <a:latin typeface="Calibri" panose="020F0502020204030204" pitchFamily="34" charset="0"/>
                <a:cs typeface="Times New Roman" panose="02020603050405020304" pitchFamily="18" charset="0"/>
              </a:rPr>
              <a:t>Phase 2</a:t>
            </a:r>
          </a:p>
          <a:p>
            <a:pPr marL="342900" lvl="1" indent="-3429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kern="1200" dirty="0">
                <a:latin typeface="Calibri" panose="020F0502020204030204" pitchFamily="34" charset="0"/>
                <a:cs typeface="Times New Roman" panose="02020603050405020304" pitchFamily="18" charset="0"/>
              </a:rPr>
              <a:t>Additional data fields explored</a:t>
            </a:r>
          </a:p>
          <a:p>
            <a:pPr marL="342900" lvl="1" indent="-3429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Times New Roman" panose="02020603050405020304" pitchFamily="18" charset="0"/>
              </a:rPr>
              <a:t>Enhanced with  machine learning techniques</a:t>
            </a:r>
            <a:endParaRPr lang="en-US" b="1" kern="12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1" indent="-342900" algn="l" defTabSz="8890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Calibri" panose="020F0502020204030204" pitchFamily="34" charset="0"/>
                <a:cs typeface="Times New Roman" panose="02020603050405020304" pitchFamily="18" charset="0"/>
              </a:rPr>
              <a:t>Further validation and refinement</a:t>
            </a:r>
            <a:endParaRPr lang="en-US" b="1" kern="1200" dirty="0"/>
          </a:p>
        </p:txBody>
      </p:sp>
    </p:spTree>
    <p:extLst>
      <p:ext uri="{BB962C8B-B14F-4D97-AF65-F5344CB8AC3E}">
        <p14:creationId xmlns:p14="http://schemas.microsoft.com/office/powerpoint/2010/main" val="37056023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4B1A74-71AB-44EC-B80A-6865873E7CA1}"/>
              </a:ext>
            </a:extLst>
          </p:cNvPr>
          <p:cNvCxnSpPr>
            <a:cxnSpLocks/>
          </p:cNvCxnSpPr>
          <p:nvPr/>
        </p:nvCxnSpPr>
        <p:spPr>
          <a:xfrm flipV="1">
            <a:off x="7320007" y="2581868"/>
            <a:ext cx="315560" cy="1057587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8D58FC0-2EB7-4A5B-96D8-688BC87B01CB}"/>
              </a:ext>
            </a:extLst>
          </p:cNvPr>
          <p:cNvCxnSpPr>
            <a:cxnSpLocks/>
          </p:cNvCxnSpPr>
          <p:nvPr/>
        </p:nvCxnSpPr>
        <p:spPr>
          <a:xfrm>
            <a:off x="7320007" y="5221035"/>
            <a:ext cx="315560" cy="104361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6">
            <a:extLst>
              <a:ext uri="{FF2B5EF4-FFF2-40B4-BE49-F238E27FC236}">
                <a16:creationId xmlns:a16="http://schemas.microsoft.com/office/drawing/2014/main" id="{5F0F5256-D6AA-4C67-82C2-B884012D3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Part Ranking Algorithm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D1FDF5-973E-4E75-A165-9D0A0F212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556AF0-2C31-42CD-9E38-2BD4B2CA9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57" y="3639454"/>
            <a:ext cx="7029450" cy="15716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E83512-22C8-4812-ABA4-150E8F7A43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567" y="2606753"/>
            <a:ext cx="4386230" cy="3637029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0C214AB-00E0-459F-8FBE-8D4E41134B9E}"/>
              </a:ext>
            </a:extLst>
          </p:cNvPr>
          <p:cNvSpPr/>
          <p:nvPr/>
        </p:nvSpPr>
        <p:spPr>
          <a:xfrm>
            <a:off x="6678065" y="3639454"/>
            <a:ext cx="641942" cy="157162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BBDC479-91D1-4880-BA91-27B605867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05" y="1275347"/>
            <a:ext cx="11369842" cy="1057587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2400" b="1" dirty="0"/>
              <a:t>Based on historical data, we will be able to calculate the probability that an order will be early or late and by how many days for the next delivery.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2327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5985E-55D1-4506-BF59-193801E56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88901"/>
            <a:ext cx="11023600" cy="863600"/>
          </a:xfrm>
        </p:spPr>
        <p:txBody>
          <a:bodyPr>
            <a:normAutofit/>
          </a:bodyPr>
          <a:lstStyle/>
          <a:p>
            <a:r>
              <a:rPr lang="en-US" sz="3200" b="1" u="sng" dirty="0"/>
              <a:t>Task 1: Dashboard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C3DD5-A0B7-4462-A1AC-ADE911B47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952501"/>
            <a:ext cx="11468100" cy="5668218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1400" b="1" dirty="0"/>
              <a:t>Duration: Jan-May 2022* (Months 7-12)</a:t>
            </a:r>
          </a:p>
          <a:p>
            <a:pPr>
              <a:lnSpc>
                <a:spcPct val="120000"/>
              </a:lnSpc>
            </a:pPr>
            <a:r>
              <a:rPr lang="en-US" sz="1400" b="1" dirty="0"/>
              <a:t>Deliverable: Dashboard that integrate outputs from Parts Forecasting model and recommendation engine and other widgets</a:t>
            </a:r>
          </a:p>
          <a:p>
            <a:pPr>
              <a:lnSpc>
                <a:spcPct val="120000"/>
              </a:lnSpc>
            </a:pPr>
            <a:r>
              <a:rPr lang="en-US" sz="1400" b="1" dirty="0"/>
              <a:t>Aim: Refine and validate dashboard developed in Phase 1</a:t>
            </a:r>
          </a:p>
          <a:p>
            <a:pPr>
              <a:lnSpc>
                <a:spcPct val="120000"/>
              </a:lnSpc>
            </a:pPr>
            <a:r>
              <a:rPr lang="en-US" sz="1400" b="1" dirty="0"/>
              <a:t>Sub activities: </a:t>
            </a:r>
          </a:p>
          <a:p>
            <a:pPr lvl="1">
              <a:lnSpc>
                <a:spcPct val="120000"/>
              </a:lnSpc>
            </a:pPr>
            <a:r>
              <a:rPr lang="en-US" sz="1400" dirty="0"/>
              <a:t>Identify suitable technology stack to develop dashboard</a:t>
            </a:r>
          </a:p>
          <a:p>
            <a:pPr lvl="1">
              <a:lnSpc>
                <a:spcPct val="120000"/>
              </a:lnSpc>
            </a:pPr>
            <a:r>
              <a:rPr lang="en-US" sz="1400" dirty="0"/>
              <a:t>Refine and validate dashboard developed in Phase 1</a:t>
            </a:r>
          </a:p>
          <a:p>
            <a:pPr lvl="1">
              <a:lnSpc>
                <a:spcPct val="120000"/>
              </a:lnSpc>
            </a:pPr>
            <a:r>
              <a:rPr lang="en-US" sz="1400" dirty="0"/>
              <a:t>Deploy dashboard</a:t>
            </a:r>
          </a:p>
          <a:p>
            <a:pPr>
              <a:lnSpc>
                <a:spcPct val="120000"/>
              </a:lnSpc>
            </a:pPr>
            <a:r>
              <a:rPr lang="en-US" sz="1400" b="1" dirty="0"/>
              <a:t>Milestone: </a:t>
            </a:r>
            <a:r>
              <a:rPr lang="en-US" sz="1400" b="1" i="1" dirty="0"/>
              <a:t>March 31, 2022*</a:t>
            </a:r>
            <a:r>
              <a:rPr lang="en-US" sz="1400" b="1" dirty="0"/>
              <a:t>; Refined dashboard ready for evaluation</a:t>
            </a:r>
          </a:p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chemeClr val="accent5">
                    <a:lumMod val="75000"/>
                  </a:schemeClr>
                </a:solidFill>
              </a:rPr>
              <a:t>What is needed from BMW: </a:t>
            </a:r>
          </a:p>
          <a:p>
            <a:pPr lvl="1">
              <a:lnSpc>
                <a:spcPct val="120000"/>
              </a:lnSpc>
            </a:pPr>
            <a:r>
              <a:rPr lang="en-US" sz="1400" dirty="0"/>
              <a:t>KPIs (e.g., health score, exception manager. etc.) to be developed into dashboard </a:t>
            </a:r>
          </a:p>
          <a:p>
            <a:pPr lvl="1">
              <a:lnSpc>
                <a:spcPct val="120000"/>
              </a:lnSpc>
            </a:pPr>
            <a:r>
              <a:rPr lang="en-US" sz="1400" dirty="0"/>
              <a:t>Suitable datasets to develop KPIs</a:t>
            </a:r>
          </a:p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What is needed from Fraunhofer:</a:t>
            </a:r>
          </a:p>
          <a:p>
            <a:pPr lvl="1">
              <a:lnSpc>
                <a:spcPct val="120000"/>
              </a:lnSpc>
            </a:pPr>
            <a:r>
              <a:rPr lang="en-US" sz="1400" dirty="0"/>
              <a:t>Recommendation engine APIs to be called from Dashboard</a:t>
            </a:r>
          </a:p>
          <a:p>
            <a:pPr lvl="1">
              <a:lnSpc>
                <a:spcPct val="120000"/>
              </a:lnSpc>
            </a:pPr>
            <a:r>
              <a:rPr lang="en-US" sz="1400" dirty="0"/>
              <a:t>Database APIs/Database server to extract data from BMW cloud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CD4D9E-0EC8-4858-8CAA-C444B2F7D2F8}"/>
              </a:ext>
            </a:extLst>
          </p:cNvPr>
          <p:cNvSpPr txBox="1"/>
          <p:nvPr/>
        </p:nvSpPr>
        <p:spPr>
          <a:xfrm>
            <a:off x="7134225" y="5720833"/>
            <a:ext cx="260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*Dates to be determined</a:t>
            </a:r>
          </a:p>
        </p:txBody>
      </p:sp>
    </p:spTree>
    <p:extLst>
      <p:ext uri="{BB962C8B-B14F-4D97-AF65-F5344CB8AC3E}">
        <p14:creationId xmlns:p14="http://schemas.microsoft.com/office/powerpoint/2010/main" val="55258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5985E-55D1-4506-BF59-193801E56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200" y="88901"/>
            <a:ext cx="11023600" cy="863600"/>
          </a:xfrm>
        </p:spPr>
        <p:txBody>
          <a:bodyPr>
            <a:normAutofit/>
          </a:bodyPr>
          <a:lstStyle/>
          <a:p>
            <a:r>
              <a:rPr lang="en-US" sz="3200" b="1" u="sng" dirty="0"/>
              <a:t>Task 2: Forecasting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C3DD5-A0B7-4462-A1AC-ADE911B47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700" y="952501"/>
            <a:ext cx="11468100" cy="5224462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20000"/>
              </a:lnSpc>
            </a:pPr>
            <a:r>
              <a:rPr lang="en-US" sz="2900" b="1" dirty="0"/>
              <a:t>Duration: Jan-May 2022* (Months 7-12)</a:t>
            </a:r>
          </a:p>
          <a:p>
            <a:pPr>
              <a:lnSpc>
                <a:spcPct val="120000"/>
              </a:lnSpc>
            </a:pPr>
            <a:r>
              <a:rPr lang="en-US" sz="2900" b="1" dirty="0"/>
              <a:t>Deliverable: Parts forecasting model ready to be integrated into AI MPA</a:t>
            </a:r>
          </a:p>
          <a:p>
            <a:pPr>
              <a:lnSpc>
                <a:spcPct val="120000"/>
              </a:lnSpc>
            </a:pPr>
            <a:r>
              <a:rPr lang="en-US" sz="2900" b="1" dirty="0"/>
              <a:t>Aim: Refine, test and validate parts forecasting model developed in Phase 1</a:t>
            </a:r>
          </a:p>
          <a:p>
            <a:pPr>
              <a:lnSpc>
                <a:spcPct val="120000"/>
              </a:lnSpc>
            </a:pPr>
            <a:r>
              <a:rPr lang="en-US" sz="2900" b="1" dirty="0"/>
              <a:t>Sub activities: (preliminary list)</a:t>
            </a:r>
          </a:p>
          <a:p>
            <a:pPr lvl="1">
              <a:lnSpc>
                <a:spcPct val="120000"/>
              </a:lnSpc>
            </a:pPr>
            <a:r>
              <a:rPr lang="en-US" sz="2900" dirty="0"/>
              <a:t>Test and validate parts forecasting with historical data</a:t>
            </a:r>
          </a:p>
          <a:p>
            <a:pPr lvl="1">
              <a:lnSpc>
                <a:spcPct val="120000"/>
              </a:lnSpc>
            </a:pPr>
            <a:r>
              <a:rPr lang="en-US" sz="2900" dirty="0"/>
              <a:t>Test and validate optimized parameters for parts ordering</a:t>
            </a:r>
          </a:p>
          <a:p>
            <a:pPr lvl="1">
              <a:lnSpc>
                <a:spcPct val="120000"/>
              </a:lnSpc>
            </a:pPr>
            <a:r>
              <a:rPr lang="en-US" sz="2900" dirty="0"/>
              <a:t>Refine model as needed</a:t>
            </a:r>
          </a:p>
          <a:p>
            <a:pPr>
              <a:lnSpc>
                <a:spcPct val="120000"/>
              </a:lnSpc>
            </a:pPr>
            <a:r>
              <a:rPr lang="en-US" sz="2900" b="1" dirty="0"/>
              <a:t>Milestone 1: </a:t>
            </a:r>
            <a:r>
              <a:rPr lang="en-US" sz="2900" b="1" i="1" dirty="0"/>
              <a:t>March 31, 2022*</a:t>
            </a:r>
            <a:r>
              <a:rPr lang="en-US" sz="2900" b="1" dirty="0"/>
              <a:t>; Refined forecasting model ready for user testing</a:t>
            </a:r>
          </a:p>
          <a:p>
            <a:pPr>
              <a:lnSpc>
                <a:spcPct val="120000"/>
              </a:lnSpc>
            </a:pPr>
            <a:r>
              <a:rPr lang="en-US" sz="2900" b="1" dirty="0"/>
              <a:t>Milestone 2: </a:t>
            </a:r>
            <a:r>
              <a:rPr lang="en-US" sz="2900" b="1" i="1" dirty="0"/>
              <a:t>May 31, 2022*</a:t>
            </a:r>
            <a:r>
              <a:rPr lang="en-US" sz="2900" b="1" dirty="0"/>
              <a:t>; Refined and validated forecasting model based on user feedback</a:t>
            </a:r>
          </a:p>
          <a:p>
            <a:pPr>
              <a:lnSpc>
                <a:spcPct val="120000"/>
              </a:lnSpc>
            </a:pPr>
            <a:r>
              <a:rPr lang="en-US" sz="2900" b="1" dirty="0">
                <a:solidFill>
                  <a:schemeClr val="accent5">
                    <a:lumMod val="75000"/>
                  </a:schemeClr>
                </a:solidFill>
              </a:rPr>
              <a:t>What is needed from BMW: </a:t>
            </a:r>
          </a:p>
          <a:p>
            <a:pPr lvl="1">
              <a:lnSpc>
                <a:spcPct val="120000"/>
              </a:lnSpc>
            </a:pPr>
            <a:r>
              <a:rPr lang="en-US" sz="2900" dirty="0"/>
              <a:t>Suitable datasets and APIs (e.g., part delivery location etc.) </a:t>
            </a:r>
          </a:p>
          <a:p>
            <a:pPr lvl="1">
              <a:lnSpc>
                <a:spcPct val="120000"/>
              </a:lnSpc>
            </a:pPr>
            <a:r>
              <a:rPr lang="en-US" sz="2900" dirty="0"/>
              <a:t>Deployment plan to deploy our Forecasting model</a:t>
            </a:r>
          </a:p>
          <a:p>
            <a:pPr lvl="1">
              <a:lnSpc>
                <a:spcPct val="120000"/>
              </a:lnSpc>
            </a:pPr>
            <a:r>
              <a:rPr lang="en-US" sz="2900" dirty="0"/>
              <a:t>Scope of the forecasting model (e.g., our model will work for parts at MC10 plant, material parts considered for the model)</a:t>
            </a:r>
          </a:p>
          <a:p>
            <a:pPr>
              <a:lnSpc>
                <a:spcPct val="120000"/>
              </a:lnSpc>
            </a:pPr>
            <a:r>
              <a:rPr lang="en-US" sz="2900" b="1" dirty="0">
                <a:solidFill>
                  <a:schemeClr val="accent2">
                    <a:lumMod val="75000"/>
                  </a:schemeClr>
                </a:solidFill>
              </a:rPr>
              <a:t>What is needed from Fraunhofer: </a:t>
            </a:r>
          </a:p>
          <a:p>
            <a:pPr lvl="1">
              <a:lnSpc>
                <a:spcPct val="120000"/>
              </a:lnSpc>
            </a:pPr>
            <a:r>
              <a:rPr lang="en-US" sz="2900"/>
              <a:t>Establish </a:t>
            </a:r>
            <a:r>
              <a:rPr lang="en-US" sz="2900" dirty="0"/>
              <a:t>database to capture material planner feedback </a:t>
            </a:r>
            <a:endParaRPr lang="en-US" sz="2900" b="1" dirty="0">
              <a:solidFill>
                <a:schemeClr val="accent2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11EC61-88B7-41D9-A33A-41AC7F38F3E6}"/>
              </a:ext>
            </a:extLst>
          </p:cNvPr>
          <p:cNvSpPr txBox="1"/>
          <p:nvPr/>
        </p:nvSpPr>
        <p:spPr>
          <a:xfrm>
            <a:off x="7305675" y="5720833"/>
            <a:ext cx="2609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*Dates to be determined</a:t>
            </a:r>
          </a:p>
        </p:txBody>
      </p:sp>
    </p:spTree>
    <p:extLst>
      <p:ext uri="{BB962C8B-B14F-4D97-AF65-F5344CB8AC3E}">
        <p14:creationId xmlns:p14="http://schemas.microsoft.com/office/powerpoint/2010/main" val="25532218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A1B7F-C80D-4BA3-B96E-405E153DD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for Discussion/Clarification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80773-6756-44A4-9558-9CBFA788C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600" b="1" dirty="0"/>
              <a:t>Dashboard Development</a:t>
            </a:r>
          </a:p>
          <a:p>
            <a:pPr lvl="1"/>
            <a:r>
              <a:rPr lang="en-US" sz="1600" b="1" dirty="0">
                <a:latin typeface="Arial"/>
                <a:cs typeface="Arial"/>
              </a:rPr>
              <a:t>Functional Dashboard vs Production Ready Dashboard - work with Suzanne’s team to Develop</a:t>
            </a:r>
          </a:p>
          <a:p>
            <a:pPr lvl="2"/>
            <a:r>
              <a:rPr lang="en-US" sz="1600" b="1" dirty="0"/>
              <a:t>Responsibility of development / support</a:t>
            </a:r>
          </a:p>
          <a:p>
            <a:pPr lvl="2"/>
            <a:r>
              <a:rPr lang="en-US" sz="1600" b="1" dirty="0"/>
              <a:t>How will the dashboard be deployed and accessed by users</a:t>
            </a:r>
          </a:p>
          <a:p>
            <a:pPr lvl="1"/>
            <a:r>
              <a:rPr lang="en-US" sz="1600" b="1" dirty="0">
                <a:latin typeface="Arial"/>
                <a:cs typeface="Arial"/>
              </a:rPr>
              <a:t>Most important KPIs for dashboard</a:t>
            </a:r>
          </a:p>
          <a:p>
            <a:pPr lvl="1"/>
            <a:r>
              <a:rPr lang="en-US" sz="1600" b="1" dirty="0">
                <a:latin typeface="Arial"/>
                <a:cs typeface="Arial"/>
              </a:rPr>
              <a:t>Study of existing dashboards for material planning at BMW</a:t>
            </a:r>
          </a:p>
          <a:p>
            <a:r>
              <a:rPr lang="en-US" sz="1600" b="1" dirty="0">
                <a:latin typeface="Arial"/>
                <a:cs typeface="Arial"/>
              </a:rPr>
              <a:t>Data</a:t>
            </a:r>
            <a:endParaRPr lang="en-US" sz="1600" b="1" dirty="0"/>
          </a:p>
          <a:p>
            <a:pPr lvl="1"/>
            <a:r>
              <a:rPr lang="en-US" sz="1600" b="1" dirty="0"/>
              <a:t>How available are other data sources like transportation/shipping</a:t>
            </a:r>
          </a:p>
          <a:p>
            <a:r>
              <a:rPr lang="en-US" sz="1600" b="1" dirty="0"/>
              <a:t>Scope and End Users</a:t>
            </a:r>
          </a:p>
          <a:p>
            <a:pPr lvl="1"/>
            <a:r>
              <a:rPr lang="en-US" sz="1600" b="1" dirty="0"/>
              <a:t>Phase 2 will be focused first on a subset of parts (parts monitored by the 4 planners interviewed)</a:t>
            </a:r>
          </a:p>
          <a:p>
            <a:r>
              <a:rPr lang="en-US" sz="1600" b="1" dirty="0"/>
              <a:t>Deliverable</a:t>
            </a:r>
          </a:p>
          <a:p>
            <a:pPr lvl="1"/>
            <a:r>
              <a:rPr lang="en-US" sz="1600" b="1" dirty="0"/>
              <a:t>Dashboard tool that connects data and analysis, document outline best practices, troubleshooting/user manual for tool</a:t>
            </a:r>
          </a:p>
          <a:p>
            <a:r>
              <a:rPr lang="en-US" sz="1600" b="1" dirty="0"/>
              <a:t>End Date – 8/31/22</a:t>
            </a:r>
          </a:p>
        </p:txBody>
      </p:sp>
    </p:spTree>
    <p:extLst>
      <p:ext uri="{BB962C8B-B14F-4D97-AF65-F5344CB8AC3E}">
        <p14:creationId xmlns:p14="http://schemas.microsoft.com/office/powerpoint/2010/main" val="3228681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86E72-1A62-453B-A8F6-40A02FF85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Problem</a:t>
            </a:r>
            <a:r>
              <a:rPr lang="en-US" dirty="0"/>
              <a:t> </a:t>
            </a:r>
            <a:r>
              <a:rPr lang="en-US" sz="3600" dirty="0"/>
              <a:t>Statement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44F75-0CBE-45AD-9A09-AE6F6BB3F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2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D37E9EB-5FAD-4A30-BC9D-1249878DE04F}"/>
              </a:ext>
            </a:extLst>
          </p:cNvPr>
          <p:cNvSpPr/>
          <p:nvPr/>
        </p:nvSpPr>
        <p:spPr>
          <a:xfrm>
            <a:off x="386471" y="1612233"/>
            <a:ext cx="11139782" cy="1985210"/>
          </a:xfrm>
          <a:custGeom>
            <a:avLst/>
            <a:gdLst>
              <a:gd name="connsiteX0" fmla="*/ 0 w 2777367"/>
              <a:gd name="connsiteY0" fmla="*/ 0 h 2854800"/>
              <a:gd name="connsiteX1" fmla="*/ 2777367 w 2777367"/>
              <a:gd name="connsiteY1" fmla="*/ 0 h 2854800"/>
              <a:gd name="connsiteX2" fmla="*/ 2777367 w 2777367"/>
              <a:gd name="connsiteY2" fmla="*/ 2854800 h 2854800"/>
              <a:gd name="connsiteX3" fmla="*/ 0 w 2777367"/>
              <a:gd name="connsiteY3" fmla="*/ 2854800 h 2854800"/>
              <a:gd name="connsiteX4" fmla="*/ 0 w 2777367"/>
              <a:gd name="connsiteY4" fmla="*/ 0 h 285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367" h="2854800">
                <a:moveTo>
                  <a:pt x="0" y="0"/>
                </a:moveTo>
                <a:lnTo>
                  <a:pt x="2777367" y="0"/>
                </a:lnTo>
                <a:lnTo>
                  <a:pt x="2777367" y="2854800"/>
                </a:lnTo>
                <a:lnTo>
                  <a:pt x="0" y="28548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b" anchorCtr="0">
            <a:noAutofit/>
          </a:bodyPr>
          <a:lstStyle/>
          <a:p>
            <a:pPr marL="285750" lvl="1" indent="-285750" defTabSz="8001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BMW assembly processes integrate thousands of parts, sourced from a wide variety of suppliers, located around the world</a:t>
            </a:r>
          </a:p>
          <a:p>
            <a:pPr marL="285750" lvl="1" indent="-285750" defTabSz="8001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If these parts fail to arrive on time, costly delays and work stoppages follow</a:t>
            </a:r>
          </a:p>
          <a:p>
            <a:pPr marL="285750" lvl="1" indent="-285750" defTabSz="8001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Requires monitoring that is done manually by highly experienced supply chain professionals</a:t>
            </a:r>
          </a:p>
          <a:p>
            <a:pPr marL="285750" lvl="1" indent="-285750" defTabSz="8001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Tedious and expensive</a:t>
            </a:r>
            <a:endParaRPr lang="en-US" sz="160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D8AD8B53-A859-46EF-AE25-257FD94D950E}"/>
              </a:ext>
            </a:extLst>
          </p:cNvPr>
          <p:cNvSpPr/>
          <p:nvPr/>
        </p:nvSpPr>
        <p:spPr>
          <a:xfrm>
            <a:off x="754692" y="1330346"/>
            <a:ext cx="7891255" cy="563771"/>
          </a:xfrm>
          <a:custGeom>
            <a:avLst/>
            <a:gdLst>
              <a:gd name="connsiteX0" fmla="*/ 0 w 2777367"/>
              <a:gd name="connsiteY0" fmla="*/ 0 h 1110946"/>
              <a:gd name="connsiteX1" fmla="*/ 2777367 w 2777367"/>
              <a:gd name="connsiteY1" fmla="*/ 0 h 1110946"/>
              <a:gd name="connsiteX2" fmla="*/ 2777367 w 2777367"/>
              <a:gd name="connsiteY2" fmla="*/ 1110946 h 1110946"/>
              <a:gd name="connsiteX3" fmla="*/ 0 w 2777367"/>
              <a:gd name="connsiteY3" fmla="*/ 1110946 h 1110946"/>
              <a:gd name="connsiteX4" fmla="*/ 0 w 2777367"/>
              <a:gd name="connsiteY4" fmla="*/ 0 h 1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367" h="1110946">
                <a:moveTo>
                  <a:pt x="0" y="0"/>
                </a:moveTo>
                <a:lnTo>
                  <a:pt x="2777367" y="0"/>
                </a:lnTo>
                <a:lnTo>
                  <a:pt x="2777367" y="1110946"/>
                </a:lnTo>
                <a:lnTo>
                  <a:pt x="0" y="11109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 typeface="Arial"/>
              <a:buNone/>
            </a:pPr>
            <a:r>
              <a:rPr lang="en-US" sz="16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</a:t>
            </a:r>
            <a:endParaRPr lang="en-US" sz="1600" kern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E362CA7C-69AB-4D8D-B841-1CAB1530F7C3}"/>
              </a:ext>
            </a:extLst>
          </p:cNvPr>
          <p:cNvSpPr/>
          <p:nvPr/>
        </p:nvSpPr>
        <p:spPr>
          <a:xfrm>
            <a:off x="421105" y="4332436"/>
            <a:ext cx="11139782" cy="1814391"/>
          </a:xfrm>
          <a:custGeom>
            <a:avLst/>
            <a:gdLst>
              <a:gd name="connsiteX0" fmla="*/ 0 w 2777367"/>
              <a:gd name="connsiteY0" fmla="*/ 0 h 2854800"/>
              <a:gd name="connsiteX1" fmla="*/ 2777367 w 2777367"/>
              <a:gd name="connsiteY1" fmla="*/ 0 h 2854800"/>
              <a:gd name="connsiteX2" fmla="*/ 2777367 w 2777367"/>
              <a:gd name="connsiteY2" fmla="*/ 2854800 h 2854800"/>
              <a:gd name="connsiteX3" fmla="*/ 0 w 2777367"/>
              <a:gd name="connsiteY3" fmla="*/ 2854800 h 2854800"/>
              <a:gd name="connsiteX4" fmla="*/ 0 w 2777367"/>
              <a:gd name="connsiteY4" fmla="*/ 0 h 285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367" h="2854800">
                <a:moveTo>
                  <a:pt x="0" y="0"/>
                </a:moveTo>
                <a:lnTo>
                  <a:pt x="2777367" y="0"/>
                </a:lnTo>
                <a:lnTo>
                  <a:pt x="2777367" y="2854800"/>
                </a:lnTo>
                <a:lnTo>
                  <a:pt x="0" y="28548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96012" tIns="96012" rIns="128016" bIns="144018" numCol="1" spcCol="1270" anchor="b" anchorCtr="0">
            <a:noAutofit/>
          </a:bodyPr>
          <a:lstStyle/>
          <a:p>
            <a:pPr marL="285750" lvl="1" indent="-285750" defTabSz="8001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prstClr val="black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Improved data-driven algorithms, systems and processes</a:t>
            </a:r>
          </a:p>
          <a:p>
            <a:pPr marL="285750" lvl="1" indent="-285750" defTabSz="8001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prstClr val="black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Capture, analyze and exploit datasets to enable optimized and proactive materials control, optimize specialized human expertise, and reduce line stoppages due to missing parts</a:t>
            </a:r>
          </a:p>
          <a:p>
            <a:pPr marL="285750" lvl="1" indent="-285750" defTabSz="800100">
              <a:lnSpc>
                <a:spcPct val="114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prstClr val="black"/>
                </a:solidFill>
                <a:latin typeface="Arial" panose="020B0604020202020204" pitchFamily="34" charset="0"/>
                <a:ea typeface="+mn-lt"/>
                <a:cs typeface="Arial" panose="020B0604020202020204" pitchFamily="34" charset="0"/>
              </a:rPr>
              <a:t>Scalable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B4EC70D5-5D44-4EEC-BA2A-691FCF80DD13}"/>
              </a:ext>
            </a:extLst>
          </p:cNvPr>
          <p:cNvSpPr/>
          <p:nvPr/>
        </p:nvSpPr>
        <p:spPr>
          <a:xfrm>
            <a:off x="754691" y="4050550"/>
            <a:ext cx="7891255" cy="563771"/>
          </a:xfrm>
          <a:custGeom>
            <a:avLst/>
            <a:gdLst>
              <a:gd name="connsiteX0" fmla="*/ 0 w 2777367"/>
              <a:gd name="connsiteY0" fmla="*/ 0 h 1110946"/>
              <a:gd name="connsiteX1" fmla="*/ 2777367 w 2777367"/>
              <a:gd name="connsiteY1" fmla="*/ 0 h 1110946"/>
              <a:gd name="connsiteX2" fmla="*/ 2777367 w 2777367"/>
              <a:gd name="connsiteY2" fmla="*/ 1110946 h 1110946"/>
              <a:gd name="connsiteX3" fmla="*/ 0 w 2777367"/>
              <a:gd name="connsiteY3" fmla="*/ 1110946 h 1110946"/>
              <a:gd name="connsiteX4" fmla="*/ 0 w 2777367"/>
              <a:gd name="connsiteY4" fmla="*/ 0 h 11109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77367" h="1110946">
                <a:moveTo>
                  <a:pt x="0" y="0"/>
                </a:moveTo>
                <a:lnTo>
                  <a:pt x="2777367" y="0"/>
                </a:lnTo>
                <a:lnTo>
                  <a:pt x="2777367" y="1110946"/>
                </a:lnTo>
                <a:lnTo>
                  <a:pt x="0" y="11109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8016" tIns="73152" rIns="128016" bIns="73152" numCol="1" spcCol="1270" anchor="ctr" anchorCtr="0">
            <a:noAutofit/>
          </a:bodyPr>
          <a:lstStyle/>
          <a:p>
            <a:pPr marL="0" lvl="0" indent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ClrTx/>
              <a:buSzTx/>
              <a:buFont typeface="Arial"/>
              <a:buNone/>
            </a:pPr>
            <a:r>
              <a:rPr kumimoji="0" lang="en-US" sz="1600" b="1" i="0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Solution</a:t>
            </a:r>
            <a:endParaRPr lang="en-US" sz="1600" kern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214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BECBA-E2DC-49CA-9D59-2CED3E478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Statement of Work from Proposal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7C9FB1E-7124-4E8E-B425-44B0E31C823F}"/>
              </a:ext>
            </a:extLst>
          </p:cNvPr>
          <p:cNvSpPr/>
          <p:nvPr/>
        </p:nvSpPr>
        <p:spPr>
          <a:xfrm>
            <a:off x="420688" y="1658306"/>
            <a:ext cx="11369675" cy="2150214"/>
          </a:xfrm>
          <a:custGeom>
            <a:avLst/>
            <a:gdLst>
              <a:gd name="connsiteX0" fmla="*/ 0 w 11369675"/>
              <a:gd name="connsiteY0" fmla="*/ 0 h 2570400"/>
              <a:gd name="connsiteX1" fmla="*/ 11369675 w 11369675"/>
              <a:gd name="connsiteY1" fmla="*/ 0 h 2570400"/>
              <a:gd name="connsiteX2" fmla="*/ 11369675 w 11369675"/>
              <a:gd name="connsiteY2" fmla="*/ 2570400 h 2570400"/>
              <a:gd name="connsiteX3" fmla="*/ 0 w 11369675"/>
              <a:gd name="connsiteY3" fmla="*/ 2570400 h 2570400"/>
              <a:gd name="connsiteX4" fmla="*/ 0 w 11369675"/>
              <a:gd name="connsiteY4" fmla="*/ 0 h 257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69675" h="2570400">
                <a:moveTo>
                  <a:pt x="0" y="0"/>
                </a:moveTo>
                <a:lnTo>
                  <a:pt x="11369675" y="0"/>
                </a:lnTo>
                <a:lnTo>
                  <a:pt x="11369675" y="2570400"/>
                </a:lnTo>
                <a:lnTo>
                  <a:pt x="0" y="25704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90000"/>
            </a:schemeClr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82413" tIns="499872" rIns="882413" bIns="170688" numCol="1" spcCol="1270" anchor="t" anchorCtr="0">
            <a:noAutofit/>
          </a:bodyPr>
          <a:lstStyle/>
          <a:p>
            <a:pPr marL="228600" lvl="1" indent="-228600" algn="l" defTabSz="1066800">
              <a:lnSpc>
                <a:spcPct val="113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kern="1200" dirty="0">
                <a:latin typeface="Arial" panose="020B0604020202020204" pitchFamily="34" charset="0"/>
                <a:cs typeface="Arial" panose="020B0604020202020204" pitchFamily="34" charset="0"/>
              </a:rPr>
              <a:t>Data collection and analysis</a:t>
            </a:r>
            <a:endParaRPr lang="en-US" sz="1600" kern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1" indent="-228600" algn="l" defTabSz="1066800">
              <a:lnSpc>
                <a:spcPct val="113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kern="1200" dirty="0">
                <a:latin typeface="Arial" panose="020B0604020202020204" pitchFamily="34" charset="0"/>
                <a:cs typeface="Arial" panose="020B0604020202020204" pitchFamily="34" charset="0"/>
              </a:rPr>
              <a:t>Develop models representing a wide range of data and interrelationships</a:t>
            </a:r>
            <a:endParaRPr lang="en-US" sz="1600" kern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1" indent="-228600" algn="l" defTabSz="1066800">
              <a:lnSpc>
                <a:spcPct val="113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kern="1200" dirty="0">
                <a:latin typeface="Arial" panose="020B0604020202020204" pitchFamily="34" charset="0"/>
                <a:cs typeface="Arial" panose="020B0604020202020204" pitchFamily="34" charset="0"/>
              </a:rPr>
              <a:t>Identify subset of “easy to plan” parts, automate handling of these parts, suggest actions to take given a part’s status </a:t>
            </a:r>
            <a:endParaRPr lang="en-US" sz="1600" kern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1" indent="-228600" algn="l" defTabSz="1066800">
              <a:lnSpc>
                <a:spcPct val="113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kern="1200" dirty="0">
                <a:latin typeface="Arial" panose="020B0604020202020204" pitchFamily="34" charset="0"/>
                <a:cs typeface="Arial" panose="020B0604020202020204" pitchFamily="34" charset="0"/>
              </a:rPr>
              <a:t>Evaluate path to full automation of low-risk parts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32BFA4-316F-4ED9-9E64-A7666C6E1AA3}"/>
              </a:ext>
            </a:extLst>
          </p:cNvPr>
          <p:cNvSpPr/>
          <p:nvPr/>
        </p:nvSpPr>
        <p:spPr>
          <a:xfrm>
            <a:off x="818689" y="1374439"/>
            <a:ext cx="7958772" cy="5669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5408" tIns="34585" rIns="335408" bIns="34585" numCol="1" spcCol="1270" anchor="ctr" anchorCtr="0">
            <a:noAutofit/>
          </a:bodyPr>
          <a:lstStyle/>
          <a:p>
            <a:pPr marL="0" lvl="0" indent="0" algn="l" defTabSz="1066800"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Phase 1: Data Collection and Development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E502917-8E02-4A9B-BCA4-6D40C17A41CD}"/>
              </a:ext>
            </a:extLst>
          </p:cNvPr>
          <p:cNvSpPr/>
          <p:nvPr/>
        </p:nvSpPr>
        <p:spPr>
          <a:xfrm>
            <a:off x="420688" y="4375851"/>
            <a:ext cx="11369675" cy="1803007"/>
          </a:xfrm>
          <a:custGeom>
            <a:avLst/>
            <a:gdLst>
              <a:gd name="connsiteX0" fmla="*/ 0 w 11369675"/>
              <a:gd name="connsiteY0" fmla="*/ 0 h 1398600"/>
              <a:gd name="connsiteX1" fmla="*/ 11369675 w 11369675"/>
              <a:gd name="connsiteY1" fmla="*/ 0 h 1398600"/>
              <a:gd name="connsiteX2" fmla="*/ 11369675 w 11369675"/>
              <a:gd name="connsiteY2" fmla="*/ 1398600 h 1398600"/>
              <a:gd name="connsiteX3" fmla="*/ 0 w 11369675"/>
              <a:gd name="connsiteY3" fmla="*/ 1398600 h 1398600"/>
              <a:gd name="connsiteX4" fmla="*/ 0 w 11369675"/>
              <a:gd name="connsiteY4" fmla="*/ 0 h 139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69675" h="1398600">
                <a:moveTo>
                  <a:pt x="0" y="0"/>
                </a:moveTo>
                <a:lnTo>
                  <a:pt x="11369675" y="0"/>
                </a:lnTo>
                <a:lnTo>
                  <a:pt x="11369675" y="1398600"/>
                </a:lnTo>
                <a:lnTo>
                  <a:pt x="0" y="13986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90000"/>
            </a:schemeClr>
          </a:solidFill>
          <a:ln w="28575">
            <a:solidFill>
              <a:schemeClr val="accent5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82413" tIns="499872" rIns="882413" bIns="170688" numCol="1" spcCol="1270" anchor="t" anchorCtr="0">
            <a:noAutofit/>
          </a:bodyPr>
          <a:lstStyle/>
          <a:p>
            <a:pPr marL="228600" lvl="1" indent="-228600" algn="l" defTabSz="1066800">
              <a:lnSpc>
                <a:spcPct val="113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kern="1200" dirty="0">
                <a:latin typeface="Arial" panose="020B0604020202020204" pitchFamily="34" charset="0"/>
                <a:cs typeface="Arial" panose="020B0604020202020204" pitchFamily="34" charset="0"/>
              </a:rPr>
              <a:t>Validate and enhance developed models and AI material planner</a:t>
            </a:r>
          </a:p>
          <a:p>
            <a:pPr marL="228600" lvl="1" indent="-228600" algn="l" defTabSz="1066800">
              <a:lnSpc>
                <a:spcPct val="113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kern="1200" dirty="0">
                <a:latin typeface="Arial" panose="020B0604020202020204" pitchFamily="34" charset="0"/>
                <a:cs typeface="Arial" panose="020B0604020202020204" pitchFamily="34" charset="0"/>
              </a:rPr>
              <a:t>Develop dashboards and reporting</a:t>
            </a:r>
          </a:p>
          <a:p>
            <a:pPr marL="228600" lvl="1" indent="-228600" algn="l" defTabSz="1066800">
              <a:lnSpc>
                <a:spcPct val="113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Reduce material planner’s efforts to increase efficiency</a:t>
            </a:r>
          </a:p>
          <a:p>
            <a:pPr marL="228600" lvl="1" indent="-228600" algn="l" defTabSz="1066800">
              <a:lnSpc>
                <a:spcPct val="113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1600" b="1" kern="1200" dirty="0">
                <a:latin typeface="Arial" panose="020B0604020202020204" pitchFamily="34" charset="0"/>
                <a:cs typeface="Arial" panose="020B0604020202020204" pitchFamily="34" charset="0"/>
              </a:rPr>
              <a:t>Enhancement over current methods (SAP)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76CCA0-8E1E-4C36-8298-957D769F99E5}"/>
              </a:ext>
            </a:extLst>
          </p:cNvPr>
          <p:cNvSpPr/>
          <p:nvPr/>
        </p:nvSpPr>
        <p:spPr>
          <a:xfrm>
            <a:off x="818689" y="4092387"/>
            <a:ext cx="7958772" cy="5669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35408" tIns="34585" rIns="335408" bIns="34585" numCol="1" spcCol="1270" anchor="ctr" anchorCtr="0">
            <a:noAutofit/>
          </a:bodyPr>
          <a:lstStyle/>
          <a:p>
            <a:pPr marL="0" lvl="0" indent="0" algn="l" defTabSz="1066800"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600" b="1" kern="1200" dirty="0"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Phase 2: Proactive and Automated Reporting Integration</a:t>
            </a:r>
          </a:p>
        </p:txBody>
      </p:sp>
    </p:spTree>
    <p:extLst>
      <p:ext uri="{BB962C8B-B14F-4D97-AF65-F5344CB8AC3E}">
        <p14:creationId xmlns:p14="http://schemas.microsoft.com/office/powerpoint/2010/main" val="1471381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E2651-12EF-4F7D-813F-A014FA68D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Tasks/Deliverables Listed in Proposal – Phase 1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B0D3C9E-A12B-4790-8171-7B6A2E0629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0806316"/>
              </p:ext>
            </p:extLst>
          </p:nvPr>
        </p:nvGraphicFramePr>
        <p:xfrm>
          <a:off x="420688" y="1274763"/>
          <a:ext cx="11369673" cy="4489956"/>
        </p:xfrm>
        <a:graphic>
          <a:graphicData uri="http://schemas.openxmlformats.org/drawingml/2006/table">
            <a:tbl>
              <a:tblPr firstRow="1">
                <a:tableStyleId>{74C1A8A3-306A-4EB7-A6B1-4F7E0EB9C5D6}</a:tableStyleId>
              </a:tblPr>
              <a:tblGrid>
                <a:gridCol w="1018503">
                  <a:extLst>
                    <a:ext uri="{9D8B030D-6E8A-4147-A177-3AD203B41FA5}">
                      <a16:colId xmlns:a16="http://schemas.microsoft.com/office/drawing/2014/main" val="884719193"/>
                    </a:ext>
                  </a:extLst>
                </a:gridCol>
                <a:gridCol w="4448213">
                  <a:extLst>
                    <a:ext uri="{9D8B030D-6E8A-4147-A177-3AD203B41FA5}">
                      <a16:colId xmlns:a16="http://schemas.microsoft.com/office/drawing/2014/main" val="1837403068"/>
                    </a:ext>
                  </a:extLst>
                </a:gridCol>
                <a:gridCol w="4839710">
                  <a:extLst>
                    <a:ext uri="{9D8B030D-6E8A-4147-A177-3AD203B41FA5}">
                      <a16:colId xmlns:a16="http://schemas.microsoft.com/office/drawing/2014/main" val="2027193398"/>
                    </a:ext>
                  </a:extLst>
                </a:gridCol>
                <a:gridCol w="1063247">
                  <a:extLst>
                    <a:ext uri="{9D8B030D-6E8A-4147-A177-3AD203B41FA5}">
                      <a16:colId xmlns:a16="http://schemas.microsoft.com/office/drawing/2014/main" val="1087403357"/>
                    </a:ext>
                  </a:extLst>
                </a:gridCol>
              </a:tblGrid>
              <a:tr h="34162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Task #</a:t>
                      </a:r>
                    </a:p>
                  </a:txBody>
                  <a:tcPr marL="88763" marR="88763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Description</a:t>
                      </a:r>
                    </a:p>
                  </a:txBody>
                  <a:tcPr marL="88763" marR="88763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Deliverable</a:t>
                      </a:r>
                    </a:p>
                  </a:txBody>
                  <a:tcPr marL="88763" marR="88763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Time Range</a:t>
                      </a:r>
                    </a:p>
                  </a:txBody>
                  <a:tcPr marL="88763" marR="88763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415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BMW 1</a:t>
                      </a:r>
                    </a:p>
                  </a:txBody>
                  <a:tcPr marL="88763" marR="88763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Gather and provide the partners with historical BMW data</a:t>
                      </a:r>
                    </a:p>
                  </a:txBody>
                  <a:tcPr marL="88763" marR="88763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Historical BMW data delivered to partners</a:t>
                      </a:r>
                    </a:p>
                  </a:txBody>
                  <a:tcPr marL="88763" marR="88763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0-1</a:t>
                      </a:r>
                    </a:p>
                  </a:txBody>
                  <a:tcPr marL="88763" marR="88763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46191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UofSC 1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Exploration of historical BMW and extraneous data for forecasting part deliveries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Document: Key figures from historical data, rich/poor areas, supplier ranking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0-2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047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err="1"/>
                        <a:t>FhUSA</a:t>
                      </a:r>
                      <a:r>
                        <a:rPr lang="en-US" sz="1400" b="1"/>
                        <a:t> 1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Stakeholder interviews to identify how material planners approach problems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Prototype ER model, Presentation to stake holders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0-2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0451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UofSC 2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Data formatting and interrogation to identify relationships in data and capabilities of forecasting model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Key capabilities for part-forecasting model and prepared data for model creation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2-5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00893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BMW 2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Assist in AI material planner development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Active support and reviews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2-5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63920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err="1"/>
                        <a:t>FhUSA</a:t>
                      </a:r>
                      <a:r>
                        <a:rPr lang="en-US" sz="1400" b="1"/>
                        <a:t> 2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Create AI Material Planner Assistant Prototype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Software: AI model material planner prototype. Workshops with partners to prepare integration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2-5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86717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UofSC 3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Develop parts forecasting model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Software: AI model prototyping forecasting capabilities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4-6</a:t>
                      </a:r>
                    </a:p>
                  </a:txBody>
                  <a:tcPr marL="88763" marR="88763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54006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err="1"/>
                        <a:t>FhUSA</a:t>
                      </a:r>
                      <a:r>
                        <a:rPr lang="en-US" sz="1400" b="1"/>
                        <a:t> 3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AI assistant model validation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Tutorial on AI model, signals and patterns. Updated AI Model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5-6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082679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BMW 3</a:t>
                      </a:r>
                    </a:p>
                  </a:txBody>
                  <a:tcPr marL="88763" marR="88763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Perform model validation and testing</a:t>
                      </a:r>
                    </a:p>
                  </a:txBody>
                  <a:tcPr marL="88763" marR="88763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Active support and reviews</a:t>
                      </a:r>
                    </a:p>
                  </a:txBody>
                  <a:tcPr marL="88763" marR="88763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5-6</a:t>
                      </a:r>
                    </a:p>
                  </a:txBody>
                  <a:tcPr marL="88763" marR="88763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6875104"/>
                  </a:ext>
                </a:extLst>
              </a:tr>
              <a:tr h="338328">
                <a:tc gridSpan="4">
                  <a:txBody>
                    <a:bodyPr/>
                    <a:lstStyle/>
                    <a:p>
                      <a:pPr algn="ctr"/>
                      <a:r>
                        <a:rPr lang="en-US" sz="1400" b="1"/>
                        <a:t>Midterm Review – Demonstration of AI parts forecasting model and AI planning assistant prototypes</a:t>
                      </a:r>
                    </a:p>
                  </a:txBody>
                  <a:tcPr marL="88763" marR="88763">
                    <a:lnL>
                      <a:noFill/>
                    </a:lnL>
                    <a:lnR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7962334"/>
                  </a:ext>
                </a:extLst>
              </a:tr>
            </a:tbl>
          </a:graphicData>
        </a:graphic>
      </p:graphicFrame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F1D7857-F8FC-43D6-8ABA-60C0D0B94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5C9CD-3C75-4FB1-8945-A3DB46F4E9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55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E2651-12EF-4F7D-813F-A014FA68D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Tasks/Deliverables Listed in Proposal – Phase 2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B0D3C9E-A12B-4790-8171-7B6A2E0629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3131062"/>
              </p:ext>
            </p:extLst>
          </p:nvPr>
        </p:nvGraphicFramePr>
        <p:xfrm>
          <a:off x="420688" y="1274763"/>
          <a:ext cx="11369673" cy="3542028"/>
        </p:xfrm>
        <a:graphic>
          <a:graphicData uri="http://schemas.openxmlformats.org/drawingml/2006/table">
            <a:tbl>
              <a:tblPr firstRow="1">
                <a:tableStyleId>{74C1A8A3-306A-4EB7-A6B1-4F7E0EB9C5D6}</a:tableStyleId>
              </a:tblPr>
              <a:tblGrid>
                <a:gridCol w="1018503">
                  <a:extLst>
                    <a:ext uri="{9D8B030D-6E8A-4147-A177-3AD203B41FA5}">
                      <a16:colId xmlns:a16="http://schemas.microsoft.com/office/drawing/2014/main" val="884719193"/>
                    </a:ext>
                  </a:extLst>
                </a:gridCol>
                <a:gridCol w="3379975">
                  <a:extLst>
                    <a:ext uri="{9D8B030D-6E8A-4147-A177-3AD203B41FA5}">
                      <a16:colId xmlns:a16="http://schemas.microsoft.com/office/drawing/2014/main" val="1837403068"/>
                    </a:ext>
                  </a:extLst>
                </a:gridCol>
                <a:gridCol w="5556615">
                  <a:extLst>
                    <a:ext uri="{9D8B030D-6E8A-4147-A177-3AD203B41FA5}">
                      <a16:colId xmlns:a16="http://schemas.microsoft.com/office/drawing/2014/main" val="2027193398"/>
                    </a:ext>
                  </a:extLst>
                </a:gridCol>
                <a:gridCol w="1414580">
                  <a:extLst>
                    <a:ext uri="{9D8B030D-6E8A-4147-A177-3AD203B41FA5}">
                      <a16:colId xmlns:a16="http://schemas.microsoft.com/office/drawing/2014/main" val="1087403357"/>
                    </a:ext>
                  </a:extLst>
                </a:gridCol>
              </a:tblGrid>
              <a:tr h="341628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Task #</a:t>
                      </a:r>
                    </a:p>
                  </a:txBody>
                  <a:tcPr marL="88763" marR="88763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Description</a:t>
                      </a:r>
                    </a:p>
                  </a:txBody>
                  <a:tcPr marL="88763" marR="88763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Deliverable</a:t>
                      </a:r>
                    </a:p>
                  </a:txBody>
                  <a:tcPr marL="88763" marR="88763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solidFill>
                            <a:schemeClr val="tx1"/>
                          </a:solidFill>
                        </a:rPr>
                        <a:t>Time Range</a:t>
                      </a:r>
                    </a:p>
                  </a:txBody>
                  <a:tcPr marL="88763" marR="88763"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0415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UofSC 4</a:t>
                      </a:r>
                    </a:p>
                  </a:txBody>
                  <a:tcPr marL="88763" marR="88763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Parts forecasting model validation</a:t>
                      </a:r>
                    </a:p>
                  </a:txBody>
                  <a:tcPr marL="88763" marR="88763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Software: Validated AI model</a:t>
                      </a:r>
                    </a:p>
                  </a:txBody>
                  <a:tcPr marL="88763" marR="88763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7-9</a:t>
                      </a:r>
                    </a:p>
                  </a:txBody>
                  <a:tcPr marL="88763" marR="88763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46191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err="1"/>
                        <a:t>FhUSA</a:t>
                      </a:r>
                      <a:r>
                        <a:rPr lang="en-US" sz="1400" b="1"/>
                        <a:t> 4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Integrate forecasting model with AI Material Planner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AI Material planner framework with integrated AI forecasting model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7-9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04748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BMW 4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Systems of record integration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/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7-9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40451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 err="1"/>
                        <a:t>FhUSA</a:t>
                      </a:r>
                      <a:r>
                        <a:rPr lang="en-US" sz="1400" b="1"/>
                        <a:t> 5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AI Material Planner with alerting and human readable steps created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Workshops: status updates, alerting functionalities, human readable action steps. Software: Alerting functionality, human readable action steps. Software support: support BMW with integration of system at BMW. Correction calibration of system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9-12</a:t>
                      </a:r>
                    </a:p>
                  </a:txBody>
                  <a:tcPr marL="88763" marR="88763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008933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BMW 5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Integration of combined parts forecasting model and AI material planner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/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9-12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63920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BMW 6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Visualization, dashboard and reporting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/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7-11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867175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b="1"/>
                        <a:t>BMW 7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Feasibility study and testing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Document: Feasibility study report, final report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/>
                        <a:t>Months 10-12</a:t>
                      </a:r>
                    </a:p>
                  </a:txBody>
                  <a:tcPr marL="88763" marR="88763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1540065"/>
                  </a:ext>
                </a:extLst>
              </a:tr>
            </a:tbl>
          </a:graphicData>
        </a:graphic>
      </p:graphicFrame>
      <p:sp>
        <p:nvSpPr>
          <p:cNvPr id="4" name="Slide Number Placeholder 1">
            <a:extLst>
              <a:ext uri="{FF2B5EF4-FFF2-40B4-BE49-F238E27FC236}">
                <a16:creationId xmlns:a16="http://schemas.microsoft.com/office/drawing/2014/main" id="{5F1D7857-F8FC-43D6-8ABA-60C0D0B94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5C9CD-3C75-4FB1-8945-A3DB46F4E9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9313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6581C-C5D8-476B-91C8-95768A6AA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cs typeface="Calibri"/>
              </a:rPr>
              <a:t>Initial Timeline</a:t>
            </a:r>
            <a:endParaRPr lang="en-US" sz="3600" dirty="0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0840387C-8E0A-41B3-A53F-193C93E441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1513979"/>
              </p:ext>
            </p:extLst>
          </p:nvPr>
        </p:nvGraphicFramePr>
        <p:xfrm>
          <a:off x="372985" y="1987144"/>
          <a:ext cx="11369832" cy="42672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947486">
                  <a:extLst>
                    <a:ext uri="{9D8B030D-6E8A-4147-A177-3AD203B41FA5}">
                      <a16:colId xmlns:a16="http://schemas.microsoft.com/office/drawing/2014/main" val="4265642953"/>
                    </a:ext>
                  </a:extLst>
                </a:gridCol>
                <a:gridCol w="947486">
                  <a:extLst>
                    <a:ext uri="{9D8B030D-6E8A-4147-A177-3AD203B41FA5}">
                      <a16:colId xmlns:a16="http://schemas.microsoft.com/office/drawing/2014/main" val="2032140251"/>
                    </a:ext>
                  </a:extLst>
                </a:gridCol>
                <a:gridCol w="947486">
                  <a:extLst>
                    <a:ext uri="{9D8B030D-6E8A-4147-A177-3AD203B41FA5}">
                      <a16:colId xmlns:a16="http://schemas.microsoft.com/office/drawing/2014/main" val="380802512"/>
                    </a:ext>
                  </a:extLst>
                </a:gridCol>
                <a:gridCol w="947486">
                  <a:extLst>
                    <a:ext uri="{9D8B030D-6E8A-4147-A177-3AD203B41FA5}">
                      <a16:colId xmlns:a16="http://schemas.microsoft.com/office/drawing/2014/main" val="2853338655"/>
                    </a:ext>
                  </a:extLst>
                </a:gridCol>
                <a:gridCol w="947486">
                  <a:extLst>
                    <a:ext uri="{9D8B030D-6E8A-4147-A177-3AD203B41FA5}">
                      <a16:colId xmlns:a16="http://schemas.microsoft.com/office/drawing/2014/main" val="872060581"/>
                    </a:ext>
                  </a:extLst>
                </a:gridCol>
                <a:gridCol w="947486">
                  <a:extLst>
                    <a:ext uri="{9D8B030D-6E8A-4147-A177-3AD203B41FA5}">
                      <a16:colId xmlns:a16="http://schemas.microsoft.com/office/drawing/2014/main" val="3862380905"/>
                    </a:ext>
                  </a:extLst>
                </a:gridCol>
                <a:gridCol w="947486">
                  <a:extLst>
                    <a:ext uri="{9D8B030D-6E8A-4147-A177-3AD203B41FA5}">
                      <a16:colId xmlns:a16="http://schemas.microsoft.com/office/drawing/2014/main" val="794018434"/>
                    </a:ext>
                  </a:extLst>
                </a:gridCol>
                <a:gridCol w="947486">
                  <a:extLst>
                    <a:ext uri="{9D8B030D-6E8A-4147-A177-3AD203B41FA5}">
                      <a16:colId xmlns:a16="http://schemas.microsoft.com/office/drawing/2014/main" val="1276096556"/>
                    </a:ext>
                  </a:extLst>
                </a:gridCol>
                <a:gridCol w="947486">
                  <a:extLst>
                    <a:ext uri="{9D8B030D-6E8A-4147-A177-3AD203B41FA5}">
                      <a16:colId xmlns:a16="http://schemas.microsoft.com/office/drawing/2014/main" val="1813586999"/>
                    </a:ext>
                  </a:extLst>
                </a:gridCol>
                <a:gridCol w="947486">
                  <a:extLst>
                    <a:ext uri="{9D8B030D-6E8A-4147-A177-3AD203B41FA5}">
                      <a16:colId xmlns:a16="http://schemas.microsoft.com/office/drawing/2014/main" val="77144594"/>
                    </a:ext>
                  </a:extLst>
                </a:gridCol>
                <a:gridCol w="947486">
                  <a:extLst>
                    <a:ext uri="{9D8B030D-6E8A-4147-A177-3AD203B41FA5}">
                      <a16:colId xmlns:a16="http://schemas.microsoft.com/office/drawing/2014/main" val="947230107"/>
                    </a:ext>
                  </a:extLst>
                </a:gridCol>
                <a:gridCol w="947486">
                  <a:extLst>
                    <a:ext uri="{9D8B030D-6E8A-4147-A177-3AD203B41FA5}">
                      <a16:colId xmlns:a16="http://schemas.microsoft.com/office/drawing/2014/main" val="3089762127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8580056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Month 1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Month 2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Month 3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Month 4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Month 5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Month 6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latin typeface="+mn-lt"/>
                        </a:rPr>
                        <a:t>Month 7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latin typeface="+mn-lt"/>
                        </a:rPr>
                        <a:t>Month 8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latin typeface="+mn-lt"/>
                        </a:rPr>
                        <a:t>Month 9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Month 10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Month 11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Month 12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84346153"/>
                  </a:ext>
                </a:extLst>
              </a:tr>
              <a:tr h="274320">
                <a:tc gridSpan="2"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63386317"/>
                  </a:ext>
                </a:extLst>
              </a:tr>
              <a:tr h="274320">
                <a:tc gridSpan="2"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UofSC 1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>
                          <a:latin typeface="+mn-lt"/>
                        </a:rPr>
                        <a:t>UofSC 4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4706581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UofSC 2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78217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UofSC 3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9925500"/>
                  </a:ext>
                </a:extLst>
              </a:tr>
              <a:tr h="274320">
                <a:tc gridSpan="2">
                  <a:txBody>
                    <a:bodyPr/>
                    <a:lstStyle/>
                    <a:p>
                      <a:r>
                        <a:rPr lang="en-US" sz="1400" b="1" err="1">
                          <a:latin typeface="+mn-lt"/>
                        </a:rPr>
                        <a:t>FhUSA</a:t>
                      </a:r>
                      <a:r>
                        <a:rPr lang="en-US" sz="1400" b="1">
                          <a:latin typeface="+mn-lt"/>
                        </a:rPr>
                        <a:t> 1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sz="1400" b="1" err="1">
                          <a:latin typeface="+mn-lt"/>
                        </a:rPr>
                        <a:t>FhUSA</a:t>
                      </a:r>
                      <a:r>
                        <a:rPr lang="en-US" sz="1400" b="1">
                          <a:latin typeface="+mn-lt"/>
                        </a:rPr>
                        <a:t> 4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649413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sz="1400" b="1" err="1">
                          <a:latin typeface="+mn-lt"/>
                        </a:rPr>
                        <a:t>FhUSA</a:t>
                      </a:r>
                      <a:r>
                        <a:rPr lang="en-US" sz="1400" b="1">
                          <a:latin typeface="+mn-lt"/>
                        </a:rPr>
                        <a:t> 2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sz="1400" b="1" err="1">
                          <a:latin typeface="+mn-lt"/>
                        </a:rPr>
                        <a:t>FhUSA</a:t>
                      </a:r>
                      <a:r>
                        <a:rPr lang="en-US" sz="1400" b="1">
                          <a:latin typeface="+mn-lt"/>
                        </a:rPr>
                        <a:t> 5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542921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sz="1400" b="1" err="1">
                          <a:latin typeface="+mn-lt"/>
                        </a:rPr>
                        <a:t>FhUSA</a:t>
                      </a:r>
                      <a:r>
                        <a:rPr lang="en-US" sz="1400" b="1">
                          <a:latin typeface="+mn-lt"/>
                        </a:rPr>
                        <a:t> 3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8789517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BMW 1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BMW 4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408954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BMW 2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BMW 5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57153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BMW 3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BMW 6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400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59236865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r>
                        <a:rPr lang="en-US" sz="1400" b="1">
                          <a:latin typeface="+mn-lt"/>
                        </a:rPr>
                        <a:t>BMW 7</a:t>
                      </a: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355327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12700" cmpd="sng">
                      <a:noFill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3">
                  <a:txBody>
                    <a:bodyPr/>
                    <a:lstStyle/>
                    <a:p>
                      <a:endParaRPr lang="en-US" sz="1400" b="1">
                        <a:latin typeface="+mn-lt"/>
                      </a:endParaRPr>
                    </a:p>
                  </a:txBody>
                  <a:tcPr marL="90831" marR="90831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07133"/>
                  </a:ext>
                </a:extLst>
              </a:tr>
            </a:tbl>
          </a:graphicData>
        </a:graphic>
      </p:graphicFrame>
      <p:sp>
        <p:nvSpPr>
          <p:cNvPr id="4" name="Star: 5 Points 3">
            <a:extLst>
              <a:ext uri="{FF2B5EF4-FFF2-40B4-BE49-F238E27FC236}">
                <a16:creationId xmlns:a16="http://schemas.microsoft.com/office/drawing/2014/main" id="{670A3A93-7B5F-4E18-B4C8-98AB8A1C6699}"/>
              </a:ext>
            </a:extLst>
          </p:cNvPr>
          <p:cNvSpPr/>
          <p:nvPr/>
        </p:nvSpPr>
        <p:spPr>
          <a:xfrm>
            <a:off x="5828280" y="1676542"/>
            <a:ext cx="445169" cy="404775"/>
          </a:xfrm>
          <a:prstGeom prst="star5">
            <a:avLst>
              <a:gd name="adj" fmla="val 16409"/>
              <a:gd name="hf" fmla="val 105146"/>
              <a:gd name="vf" fmla="val 11055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ECE6E6-4598-4E14-90D8-C86A9039BC60}"/>
              </a:ext>
            </a:extLst>
          </p:cNvPr>
          <p:cNvSpPr txBox="1"/>
          <p:nvPr/>
        </p:nvSpPr>
        <p:spPr>
          <a:xfrm>
            <a:off x="6262417" y="1694263"/>
            <a:ext cx="1840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Midpoint Review</a:t>
            </a:r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A3857645-6ECB-4288-BCBE-B25256213657}"/>
              </a:ext>
            </a:extLst>
          </p:cNvPr>
          <p:cNvSpPr/>
          <p:nvPr/>
        </p:nvSpPr>
        <p:spPr>
          <a:xfrm>
            <a:off x="150401" y="1693170"/>
            <a:ext cx="445169" cy="404775"/>
          </a:xfrm>
          <a:prstGeom prst="star5">
            <a:avLst>
              <a:gd name="adj" fmla="val 16409"/>
              <a:gd name="hf" fmla="val 105146"/>
              <a:gd name="vf" fmla="val 110557"/>
            </a:avLst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C2FB9F-F3AF-4852-8A08-A7DF988F0A49}"/>
              </a:ext>
            </a:extLst>
          </p:cNvPr>
          <p:cNvSpPr txBox="1"/>
          <p:nvPr/>
        </p:nvSpPr>
        <p:spPr>
          <a:xfrm>
            <a:off x="584538" y="1710891"/>
            <a:ext cx="1840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Kickoff</a:t>
            </a:r>
          </a:p>
        </p:txBody>
      </p:sp>
    </p:spTree>
    <p:extLst>
      <p:ext uri="{BB962C8B-B14F-4D97-AF65-F5344CB8AC3E}">
        <p14:creationId xmlns:p14="http://schemas.microsoft.com/office/powerpoint/2010/main" val="161074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 txBox="1">
            <a:spLocks noGrp="1"/>
          </p:cNvSpPr>
          <p:nvPr>
            <p:ph type="title"/>
          </p:nvPr>
        </p:nvSpPr>
        <p:spPr>
          <a:xfrm>
            <a:off x="421105" y="136525"/>
            <a:ext cx="11369842" cy="850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0028"/>
              </a:buClr>
              <a:buSzPts val="1800"/>
              <a:buNone/>
            </a:pPr>
            <a:r>
              <a:rPr lang="en-US" u="none" dirty="0"/>
              <a:t>Objective and Solutions</a:t>
            </a:r>
            <a:endParaRPr dirty="0"/>
          </a:p>
        </p:txBody>
      </p:sp>
      <p:sp>
        <p:nvSpPr>
          <p:cNvPr id="93" name="Google Shape;93;p21"/>
          <p:cNvSpPr txBox="1">
            <a:spLocks noGrp="1"/>
          </p:cNvSpPr>
          <p:nvPr>
            <p:ph type="body" idx="1"/>
          </p:nvPr>
        </p:nvSpPr>
        <p:spPr>
          <a:xfrm>
            <a:off x="421105" y="1275348"/>
            <a:ext cx="11369842" cy="75763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114300" indent="0" algn="ctr">
              <a:lnSpc>
                <a:spcPct val="90000"/>
              </a:lnSpc>
              <a:spcBef>
                <a:spcPts val="0"/>
              </a:spcBef>
              <a:buSzPts val="1800"/>
              <a:buNone/>
            </a:pPr>
            <a:r>
              <a:rPr lang="en-US" sz="2400" b="1" dirty="0">
                <a:latin typeface="Arial"/>
                <a:cs typeface="Arial"/>
              </a:rPr>
              <a:t>Broad Objective: How can we reduce material planner efforts? </a:t>
            </a:r>
            <a:endParaRPr lang="en-US" sz="2400" b="1" dirty="0"/>
          </a:p>
        </p:txBody>
      </p:sp>
      <p:sp>
        <p:nvSpPr>
          <p:cNvPr id="4" name="Google Shape;99;p22">
            <a:extLst>
              <a:ext uri="{FF2B5EF4-FFF2-40B4-BE49-F238E27FC236}">
                <a16:creationId xmlns:a16="http://schemas.microsoft.com/office/drawing/2014/main" id="{B7F253A7-83BB-4E24-9218-B4C9995D1646}"/>
              </a:ext>
            </a:extLst>
          </p:cNvPr>
          <p:cNvSpPr txBox="1">
            <a:spLocks/>
          </p:cNvSpPr>
          <p:nvPr/>
        </p:nvSpPr>
        <p:spPr>
          <a:xfrm>
            <a:off x="421105" y="2219416"/>
            <a:ext cx="11369842" cy="392145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342900">
              <a:buClr>
                <a:schemeClr val="dk1"/>
              </a:buClr>
              <a:buSzPts val="1800"/>
            </a:pPr>
            <a:r>
              <a:rPr lang="en-US" sz="1800" b="1" dirty="0"/>
              <a:t>The user dashboard can integrate all needed data and analysis into one location for the planner.</a:t>
            </a:r>
          </a:p>
          <a:p>
            <a:pPr marL="914400" lvl="1" indent="-342900">
              <a:buClr>
                <a:schemeClr val="dk1"/>
              </a:buClr>
              <a:buSzPts val="1800"/>
            </a:pPr>
            <a:r>
              <a:rPr lang="en-US" sz="1800" b="1" dirty="0"/>
              <a:t>Various widgets</a:t>
            </a:r>
          </a:p>
          <a:p>
            <a:pPr marL="1371600" lvl="2" indent="-342900">
              <a:buClr>
                <a:schemeClr val="dk1"/>
              </a:buClr>
              <a:buSzPts val="1800"/>
            </a:pPr>
            <a:r>
              <a:rPr lang="en-US" sz="1800" b="1" dirty="0">
                <a:latin typeface="Arial"/>
                <a:cs typeface="Arial"/>
              </a:rPr>
              <a:t>Parts Ranking, Live Material Location during Transportation, KPIs like exceptions</a:t>
            </a:r>
          </a:p>
          <a:p>
            <a:pPr marL="1371600" lvl="2" indent="-342900">
              <a:buClr>
                <a:schemeClr val="dk1"/>
              </a:buClr>
              <a:buSzPts val="1800"/>
            </a:pPr>
            <a:r>
              <a:rPr lang="en-US" sz="1800" b="1" dirty="0">
                <a:latin typeface="Arial"/>
                <a:cs typeface="Arial"/>
              </a:rPr>
              <a:t>Requires meetings with BMW to identify the KPIs of interest</a:t>
            </a:r>
          </a:p>
          <a:p>
            <a:pPr marL="457200" indent="-342900">
              <a:buClr>
                <a:schemeClr val="dk1"/>
              </a:buClr>
              <a:buSzPts val="1800"/>
            </a:pPr>
            <a:r>
              <a:rPr lang="en-US" sz="1800" b="1" dirty="0">
                <a:latin typeface="Arial"/>
                <a:cs typeface="Arial"/>
              </a:rPr>
              <a:t>Parts Health Status Model</a:t>
            </a:r>
          </a:p>
          <a:p>
            <a:pPr marL="457200" indent="-342900">
              <a:buClr>
                <a:schemeClr val="dk1"/>
              </a:buClr>
              <a:buSzPts val="1800"/>
            </a:pPr>
            <a:r>
              <a:rPr lang="en-US" sz="1800" b="1" dirty="0">
                <a:latin typeface="Arial"/>
                <a:cs typeface="Arial"/>
              </a:rPr>
              <a:t>Provide Key Performance Indicators (KPIs) on dashboard that could guide material planner to reduce their daily efforts.</a:t>
            </a:r>
          </a:p>
          <a:p>
            <a:pPr marL="457200" indent="-342900">
              <a:buClr>
                <a:schemeClr val="dk1"/>
              </a:buClr>
              <a:buSzPts val="1800"/>
            </a:pPr>
            <a:r>
              <a:rPr lang="en-US" sz="1800" b="1" dirty="0"/>
              <a:t>Recommend best practices for the material planner. </a:t>
            </a:r>
          </a:p>
          <a:p>
            <a:pPr marL="914400" lvl="1" indent="-342900">
              <a:buClr>
                <a:schemeClr val="dk1"/>
              </a:buClr>
              <a:buSzPts val="1800"/>
            </a:pPr>
            <a:r>
              <a:rPr lang="en-US" sz="1800" b="1" dirty="0"/>
              <a:t>Recommendation engine is one tool that is used to achieve this objective</a:t>
            </a:r>
          </a:p>
          <a:p>
            <a:pPr marL="457200">
              <a:buClr>
                <a:schemeClr val="dk1"/>
              </a:buClr>
              <a:buSzPts val="1800"/>
              <a:buFont typeface="Arial" panose="020B0604020202020204" pitchFamily="34" charset="0"/>
              <a:buNone/>
            </a:pPr>
            <a:endParaRPr lang="en-US" sz="1800" dirty="0"/>
          </a:p>
          <a:p>
            <a:pPr marL="571500" lvl="1" indent="0">
              <a:buSzPts val="1800"/>
              <a:buFont typeface="Arial" panose="020B0604020202020204" pitchFamily="34" charset="0"/>
              <a:buNone/>
            </a:pPr>
            <a:endParaRPr lang="en-US" sz="1800" dirty="0"/>
          </a:p>
          <a:p>
            <a:pPr marL="914400" lvl="1">
              <a:buSzPts val="1800"/>
              <a:buFont typeface="Arial" panose="020B0604020202020204" pitchFamily="34" charset="0"/>
              <a:buNone/>
            </a:pPr>
            <a:endParaRPr lang="en-US" sz="1800" dirty="0"/>
          </a:p>
          <a:p>
            <a:pPr marL="457200">
              <a:buClr>
                <a:schemeClr val="dk1"/>
              </a:buClr>
              <a:buSzPts val="1800"/>
              <a:buFont typeface="Arial" panose="020B0604020202020204" pitchFamily="34" charset="0"/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0028"/>
              </a:buClr>
              <a:buSzPts val="1800"/>
              <a:buNone/>
            </a:pPr>
            <a:r>
              <a:rPr lang="en-US" u="none" dirty="0"/>
              <a:t>Dashboard</a:t>
            </a:r>
            <a:endParaRPr dirty="0"/>
          </a:p>
        </p:txBody>
      </p:sp>
      <p:sp>
        <p:nvSpPr>
          <p:cNvPr id="105" name="Google Shape;105;p23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2000" b="1" dirty="0">
                <a:latin typeface="Arial"/>
                <a:cs typeface="Arial"/>
              </a:rPr>
              <a:t>Provide Key Performance Indicator (KPIs) on dashboard that could guide material planner to reduce their daily efforts.</a:t>
            </a: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en-US" sz="2000" b="1" dirty="0">
                <a:latin typeface="Arial"/>
                <a:cs typeface="Arial"/>
              </a:rPr>
              <a:t>KPIs </a:t>
            </a:r>
          </a:p>
          <a:p>
            <a:pPr marL="914400" lvl="1" indent="-342900">
              <a:spcBef>
                <a:spcPts val="1000"/>
              </a:spcBef>
              <a:buClr>
                <a:schemeClr val="dk1"/>
              </a:buClr>
              <a:buSzPts val="1800"/>
            </a:pPr>
            <a:r>
              <a:rPr lang="en-US" sz="2000" b="1" dirty="0">
                <a:latin typeface="Arial"/>
                <a:cs typeface="Arial"/>
              </a:rPr>
              <a:t>Health Status (KPI # 1)</a:t>
            </a:r>
          </a:p>
          <a:p>
            <a:pPr marL="914400" lvl="1" indent="-342900" algn="l" rtl="0"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 sz="2000" b="1" dirty="0">
                <a:latin typeface="Arial"/>
                <a:cs typeface="Arial"/>
              </a:rPr>
              <a:t>Part Ranking (KPI # 2)</a:t>
            </a:r>
            <a:endParaRPr sz="2000" b="1" dirty="0"/>
          </a:p>
          <a:p>
            <a:pPr marL="457200" indent="-342900">
              <a:buSzPts val="1800"/>
            </a:pPr>
            <a:r>
              <a:rPr lang="en-US" sz="2000" b="1" dirty="0">
                <a:latin typeface="Arial"/>
                <a:cs typeface="Arial"/>
              </a:rPr>
              <a:t>Questions to be investigated:</a:t>
            </a:r>
          </a:p>
          <a:p>
            <a:pPr marL="914400" lvl="1" indent="-342900">
              <a:buSzPts val="1800"/>
            </a:pPr>
            <a:r>
              <a:rPr lang="en-US" sz="2000" b="1" dirty="0">
                <a:latin typeface="Arial"/>
                <a:cs typeface="Arial"/>
              </a:rPr>
              <a:t>What are the KPIs for the material planner to reduce their daily efforts?</a:t>
            </a:r>
          </a:p>
          <a:p>
            <a:pPr marL="914400" lvl="1" indent="-342900">
              <a:buSzPts val="1800"/>
            </a:pPr>
            <a:r>
              <a:rPr lang="en-US" sz="2000" b="1" dirty="0">
                <a:latin typeface="Arial"/>
                <a:cs typeface="Arial"/>
              </a:rPr>
              <a:t>What are fields/columns in datasets to generate these KPIs? </a:t>
            </a:r>
            <a:endParaRPr lang="en-US" sz="2000" b="1" dirty="0"/>
          </a:p>
          <a:p>
            <a:pPr marL="914400" lvl="1" indent="-342900">
              <a:buSzPts val="1800"/>
            </a:pPr>
            <a:r>
              <a:rPr lang="en-US" sz="2000" b="1" dirty="0">
                <a:latin typeface="Arial"/>
                <a:cs typeface="Arial"/>
              </a:rPr>
              <a:t>What can be an Application logic/Algorithm to derive these KPIs?</a:t>
            </a:r>
          </a:p>
          <a:p>
            <a:pPr marL="914400" lvl="1" indent="-342900">
              <a:buSzPts val="1800"/>
            </a:pPr>
            <a:r>
              <a:rPr lang="en-US" sz="2000" b="1" dirty="0">
                <a:latin typeface="Arial"/>
                <a:cs typeface="Arial"/>
              </a:rPr>
              <a:t>What are use case scenarios/test cases scenarios to validate the results?</a:t>
            </a:r>
          </a:p>
          <a:p>
            <a:pPr marL="457200" lvl="1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9" name="Google Shape;199;p27"/>
          <p:cNvCxnSpPr>
            <a:cxnSpLocks/>
          </p:cNvCxnSpPr>
          <p:nvPr/>
        </p:nvCxnSpPr>
        <p:spPr>
          <a:xfrm>
            <a:off x="2086248" y="3761775"/>
            <a:ext cx="5145839" cy="1379111"/>
          </a:xfrm>
          <a:prstGeom prst="curvedConnector3">
            <a:avLst>
              <a:gd name="adj1" fmla="val 50000"/>
            </a:avLst>
          </a:prstGeom>
          <a:noFill/>
          <a:ln w="25400" cap="flat" cmpd="sng">
            <a:solidFill>
              <a:schemeClr val="dk1"/>
            </a:solidFill>
            <a:prstDash val="lgDash"/>
            <a:round/>
            <a:headEnd type="none" w="sm" len="sm"/>
            <a:tailEnd type="triangle" w="med" len="med"/>
          </a:ln>
        </p:spPr>
      </p:cxnSp>
      <p:sp>
        <p:nvSpPr>
          <p:cNvPr id="185" name="Google Shape;185;p27"/>
          <p:cNvSpPr txBox="1">
            <a:spLocks noGrp="1"/>
          </p:cNvSpPr>
          <p:nvPr>
            <p:ph type="title"/>
          </p:nvPr>
        </p:nvSpPr>
        <p:spPr>
          <a:xfrm>
            <a:off x="411079" y="64754"/>
            <a:ext cx="11369842" cy="8500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30028"/>
              </a:buClr>
              <a:buSzPts val="1800"/>
              <a:buNone/>
            </a:pPr>
            <a:r>
              <a:rPr lang="en-US" u="none" dirty="0"/>
              <a:t>Decision Tree for KPIs</a:t>
            </a:r>
            <a:endParaRPr dirty="0"/>
          </a:p>
        </p:txBody>
      </p:sp>
      <p:cxnSp>
        <p:nvCxnSpPr>
          <p:cNvPr id="191" name="Google Shape;191;p27"/>
          <p:cNvCxnSpPr>
            <a:cxnSpLocks/>
            <a:stCxn id="44" idx="3"/>
          </p:cNvCxnSpPr>
          <p:nvPr/>
        </p:nvCxnSpPr>
        <p:spPr>
          <a:xfrm>
            <a:off x="7714777" y="2721543"/>
            <a:ext cx="398162" cy="267498"/>
          </a:xfrm>
          <a:prstGeom prst="curvedConnector3">
            <a:avLst>
              <a:gd name="adj1" fmla="val 50000"/>
            </a:avLst>
          </a:prstGeom>
          <a:noFill/>
          <a:ln w="25400" cap="flat" cmpd="sng">
            <a:solidFill>
              <a:schemeClr val="dk1"/>
            </a:solidFill>
            <a:prstDash val="lgDash"/>
            <a:round/>
            <a:headEnd type="none" w="sm" len="sm"/>
            <a:tailEnd type="triangle" w="med" len="med"/>
          </a:ln>
        </p:spPr>
      </p:cxnSp>
      <p:cxnSp>
        <p:nvCxnSpPr>
          <p:cNvPr id="192" name="Google Shape;192;p27"/>
          <p:cNvCxnSpPr>
            <a:cxnSpLocks/>
            <a:stCxn id="43" idx="3"/>
            <a:endCxn id="39" idx="1"/>
          </p:cNvCxnSpPr>
          <p:nvPr/>
        </p:nvCxnSpPr>
        <p:spPr>
          <a:xfrm>
            <a:off x="7699349" y="2018196"/>
            <a:ext cx="413590" cy="855733"/>
          </a:xfrm>
          <a:prstGeom prst="curvedConnector3">
            <a:avLst>
              <a:gd name="adj1" fmla="val 50000"/>
            </a:avLst>
          </a:prstGeom>
          <a:noFill/>
          <a:ln w="25400" cap="flat" cmpd="sng">
            <a:solidFill>
              <a:schemeClr val="dk1"/>
            </a:solidFill>
            <a:prstDash val="lgDash"/>
            <a:round/>
            <a:headEnd type="none" w="sm" len="sm"/>
            <a:tailEnd type="triangle" w="med" len="med"/>
          </a:ln>
        </p:spPr>
      </p:cxnSp>
      <p:cxnSp>
        <p:nvCxnSpPr>
          <p:cNvPr id="193" name="Google Shape;193;p27"/>
          <p:cNvCxnSpPr>
            <a:cxnSpLocks/>
            <a:stCxn id="41" idx="3"/>
          </p:cNvCxnSpPr>
          <p:nvPr/>
        </p:nvCxnSpPr>
        <p:spPr>
          <a:xfrm>
            <a:off x="7699349" y="1198496"/>
            <a:ext cx="511201" cy="1490767"/>
          </a:xfrm>
          <a:prstGeom prst="curvedConnector2">
            <a:avLst/>
          </a:prstGeom>
          <a:noFill/>
          <a:ln w="25400" cap="flat" cmpd="sng">
            <a:solidFill>
              <a:schemeClr val="dk1"/>
            </a:solidFill>
            <a:prstDash val="lgDash"/>
            <a:round/>
            <a:headEnd type="none" w="sm" len="sm"/>
            <a:tailEnd type="triangle" w="med" len="med"/>
          </a:ln>
        </p:spPr>
      </p:cxnSp>
      <p:cxnSp>
        <p:nvCxnSpPr>
          <p:cNvPr id="194" name="Google Shape;194;p27"/>
          <p:cNvCxnSpPr>
            <a:cxnSpLocks/>
            <a:stCxn id="39" idx="3"/>
            <a:endCxn id="55" idx="1"/>
          </p:cNvCxnSpPr>
          <p:nvPr/>
        </p:nvCxnSpPr>
        <p:spPr>
          <a:xfrm>
            <a:off x="8752973" y="2873929"/>
            <a:ext cx="758192" cy="577004"/>
          </a:xfrm>
          <a:prstGeom prst="curvedConnector3">
            <a:avLst>
              <a:gd name="adj1" fmla="val 50000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graphicFrame>
        <p:nvGraphicFramePr>
          <p:cNvPr id="195" name="Google Shape;195;p27"/>
          <p:cNvGraphicFramePr/>
          <p:nvPr>
            <p:extLst>
              <p:ext uri="{D42A27DB-BD31-4B8C-83A1-F6EECF244321}">
                <p14:modId xmlns:p14="http://schemas.microsoft.com/office/powerpoint/2010/main" val="2417341621"/>
              </p:ext>
            </p:extLst>
          </p:nvPr>
        </p:nvGraphicFramePr>
        <p:xfrm>
          <a:off x="140481" y="2850952"/>
          <a:ext cx="1925975" cy="2323475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925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/>
                        <a:t>Material Config.</a:t>
                      </a:r>
                      <a:endParaRPr sz="1400" b="1" u="none" strike="noStrike" cap="none" dirty="0"/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Safety Stock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Planning Time Fence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Safety Time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9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Planning Calendar</a:t>
                      </a:r>
                      <a:endParaRPr b="1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197" name="Google Shape;197;p27"/>
          <p:cNvCxnSpPr>
            <a:cxnSpLocks/>
          </p:cNvCxnSpPr>
          <p:nvPr/>
        </p:nvCxnSpPr>
        <p:spPr>
          <a:xfrm>
            <a:off x="4489722" y="3862972"/>
            <a:ext cx="2742347" cy="1094668"/>
          </a:xfrm>
          <a:prstGeom prst="curvedConnector3">
            <a:avLst>
              <a:gd name="adj1" fmla="val 50000"/>
            </a:avLst>
          </a:prstGeom>
          <a:noFill/>
          <a:ln w="25400" cap="flat" cmpd="sng">
            <a:solidFill>
              <a:schemeClr val="dk1"/>
            </a:solidFill>
            <a:prstDash val="lgDash"/>
            <a:round/>
            <a:headEnd type="none" w="sm" len="sm"/>
            <a:tailEnd type="triangle" w="med" len="med"/>
          </a:ln>
        </p:spPr>
      </p:cxnSp>
      <p:pic>
        <p:nvPicPr>
          <p:cNvPr id="198" name="Google Shape;198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14608" y="2026806"/>
            <a:ext cx="1193378" cy="101843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1" name="Google Shape;201;p27"/>
          <p:cNvGraphicFramePr/>
          <p:nvPr>
            <p:extLst>
              <p:ext uri="{D42A27DB-BD31-4B8C-83A1-F6EECF244321}">
                <p14:modId xmlns:p14="http://schemas.microsoft.com/office/powerpoint/2010/main" val="4118617998"/>
              </p:ext>
            </p:extLst>
          </p:nvPr>
        </p:nvGraphicFramePr>
        <p:xfrm>
          <a:off x="2216245" y="4669746"/>
          <a:ext cx="2743669" cy="212350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7436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Material Transaction (MD04)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Demand Date 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MRP Element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Change Qty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25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Total Qty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25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cxnSp>
        <p:nvCxnSpPr>
          <p:cNvPr id="202" name="Google Shape;202;p27"/>
          <p:cNvCxnSpPr>
            <a:cxnSpLocks/>
          </p:cNvCxnSpPr>
          <p:nvPr/>
        </p:nvCxnSpPr>
        <p:spPr>
          <a:xfrm flipV="1">
            <a:off x="4979706" y="5292435"/>
            <a:ext cx="2252363" cy="299625"/>
          </a:xfrm>
          <a:prstGeom prst="curvedConnector3">
            <a:avLst>
              <a:gd name="adj1" fmla="val 50000"/>
            </a:avLst>
          </a:prstGeom>
          <a:noFill/>
          <a:ln w="25400" cap="flat" cmpd="sng">
            <a:solidFill>
              <a:schemeClr val="dk1"/>
            </a:solidFill>
            <a:prstDash val="lgDash"/>
            <a:round/>
            <a:headEnd type="none" w="sm" len="sm"/>
            <a:tailEnd type="triangle" w="med" len="med"/>
          </a:ln>
        </p:spPr>
      </p:cxnSp>
      <p:graphicFrame>
        <p:nvGraphicFramePr>
          <p:cNvPr id="203" name="Google Shape;203;p27"/>
          <p:cNvGraphicFramePr/>
          <p:nvPr>
            <p:extLst>
              <p:ext uri="{D42A27DB-BD31-4B8C-83A1-F6EECF244321}">
                <p14:modId xmlns:p14="http://schemas.microsoft.com/office/powerpoint/2010/main" val="4095845494"/>
              </p:ext>
            </p:extLst>
          </p:nvPr>
        </p:nvGraphicFramePr>
        <p:xfrm>
          <a:off x="261058" y="1113115"/>
          <a:ext cx="1825190" cy="1182411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8251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0679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/>
                        <a:t>Exception</a:t>
                      </a:r>
                      <a:endParaRPr sz="1400" b="1" u="none" strike="noStrike" cap="none" dirty="0"/>
                    </a:p>
                  </a:txBody>
                  <a:tcPr marL="91450" marR="91450" marT="45725" marB="45725"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053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Exception ID (PK)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067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Exception Msg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6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cxnSp>
        <p:nvCxnSpPr>
          <p:cNvPr id="206" name="Google Shape;206;p27"/>
          <p:cNvCxnSpPr/>
          <p:nvPr/>
        </p:nvCxnSpPr>
        <p:spPr>
          <a:xfrm rot="10800000" flipH="1">
            <a:off x="8826486" y="5065581"/>
            <a:ext cx="385500" cy="75300"/>
          </a:xfrm>
          <a:prstGeom prst="curvedConnector3">
            <a:avLst>
              <a:gd name="adj1" fmla="val 50002"/>
            </a:avLst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08" name="Google Shape;208;p27"/>
          <p:cNvSpPr txBox="1"/>
          <p:nvPr/>
        </p:nvSpPr>
        <p:spPr>
          <a:xfrm>
            <a:off x="11107986" y="2475012"/>
            <a:ext cx="1161635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KPI # 1</a:t>
            </a:r>
            <a:endParaRPr b="1" dirty="0"/>
          </a:p>
        </p:txBody>
      </p:sp>
      <p:sp>
        <p:nvSpPr>
          <p:cNvPr id="209" name="Google Shape;209;p27"/>
          <p:cNvSpPr txBox="1"/>
          <p:nvPr/>
        </p:nvSpPr>
        <p:spPr>
          <a:xfrm>
            <a:off x="10867574" y="4512266"/>
            <a:ext cx="1022385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KPI # 2</a:t>
            </a:r>
            <a:endParaRPr b="1" dirty="0"/>
          </a:p>
        </p:txBody>
      </p:sp>
      <p:graphicFrame>
        <p:nvGraphicFramePr>
          <p:cNvPr id="184" name="Google Shape;184;p27"/>
          <p:cNvGraphicFramePr/>
          <p:nvPr>
            <p:extLst>
              <p:ext uri="{D42A27DB-BD31-4B8C-83A1-F6EECF244321}">
                <p14:modId xmlns:p14="http://schemas.microsoft.com/office/powerpoint/2010/main" val="4012881324"/>
              </p:ext>
            </p:extLst>
          </p:nvPr>
        </p:nvGraphicFramePr>
        <p:xfrm>
          <a:off x="2537881" y="782214"/>
          <a:ext cx="1935750" cy="367294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935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12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/>
                        <a:t>Supply</a:t>
                      </a:r>
                      <a:endParaRPr sz="1400" b="1" u="none" strike="noStrike" cap="none" dirty="0"/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Purchase Order #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Trailer ID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Source of Shipment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 err="1">
                          <a:solidFill>
                            <a:schemeClr val="tx1"/>
                          </a:solidFill>
                        </a:rPr>
                        <a:t>Dest</a:t>
                      </a: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. of Shipment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ETA to </a:t>
                      </a:r>
                      <a:r>
                        <a:rPr lang="en-US" sz="1600" b="1" u="none" strike="noStrike" cap="none" dirty="0" err="1">
                          <a:solidFill>
                            <a:schemeClr val="tx1"/>
                          </a:solidFill>
                        </a:rPr>
                        <a:t>Dest</a:t>
                      </a: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.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tx1"/>
                          </a:solidFill>
                        </a:rPr>
                        <a:t>Supply TS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Weather</a:t>
                      </a:r>
                      <a:endParaRPr sz="1600" b="1" i="0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Traffic</a:t>
                      </a:r>
                      <a:endParaRPr sz="1600" b="1" i="0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1" u="none" strike="noStrike" cap="none" dirty="0">
                          <a:solidFill>
                            <a:schemeClr val="tx1"/>
                          </a:solidFill>
                        </a:rPr>
                        <a:t>…</a:t>
                      </a:r>
                      <a:endParaRPr sz="1400" b="1" u="none" strike="noStrike" cap="none" dirty="0">
                        <a:solidFill>
                          <a:schemeClr val="tx1"/>
                        </a:solidFill>
                      </a:endParaRPr>
                    </a:p>
                  </a:txBody>
                  <a:tcPr marL="91450" marR="91450" marT="45725" marB="45725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2AD5D8D7-5924-46C3-8DA4-148E2601D06B}"/>
              </a:ext>
            </a:extLst>
          </p:cNvPr>
          <p:cNvSpPr/>
          <p:nvPr/>
        </p:nvSpPr>
        <p:spPr>
          <a:xfrm>
            <a:off x="4774055" y="1831290"/>
            <a:ext cx="640034" cy="40106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AL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B3C834C-34C0-4AAD-84C8-C6F684F153F4}"/>
              </a:ext>
            </a:extLst>
          </p:cNvPr>
          <p:cNvSpPr/>
          <p:nvPr/>
        </p:nvSpPr>
        <p:spPr>
          <a:xfrm>
            <a:off x="8112939" y="2673395"/>
            <a:ext cx="640034" cy="40106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AL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362FE20-CCBD-49EC-872C-45375C22A947}"/>
              </a:ext>
            </a:extLst>
          </p:cNvPr>
          <p:cNvSpPr/>
          <p:nvPr/>
        </p:nvSpPr>
        <p:spPr>
          <a:xfrm>
            <a:off x="7248160" y="4819533"/>
            <a:ext cx="1594401" cy="63129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Part Ranking Algorithm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2FB3B61-1512-48EA-9C93-97B0FCB2935F}"/>
              </a:ext>
            </a:extLst>
          </p:cNvPr>
          <p:cNvSpPr/>
          <p:nvPr/>
        </p:nvSpPr>
        <p:spPr>
          <a:xfrm>
            <a:off x="5699085" y="882850"/>
            <a:ext cx="2000264" cy="63129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Stock DoS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(number, in Days)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CEB1B2A-EC1F-40DE-AC69-044D1844DF98}"/>
              </a:ext>
            </a:extLst>
          </p:cNvPr>
          <p:cNvSpPr/>
          <p:nvPr/>
        </p:nvSpPr>
        <p:spPr>
          <a:xfrm>
            <a:off x="5699085" y="1702550"/>
            <a:ext cx="2000264" cy="63129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First Receipt DoS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(number, in Days)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2EA344C-0517-4FD2-B487-90DD093A9BCD}"/>
              </a:ext>
            </a:extLst>
          </p:cNvPr>
          <p:cNvSpPr/>
          <p:nvPr/>
        </p:nvSpPr>
        <p:spPr>
          <a:xfrm>
            <a:off x="5714513" y="2538329"/>
            <a:ext cx="2000264" cy="366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Exception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CAABE8D-86A4-41EE-A1CF-FACB70125C69}"/>
              </a:ext>
            </a:extLst>
          </p:cNvPr>
          <p:cNvSpPr/>
          <p:nvPr/>
        </p:nvSpPr>
        <p:spPr>
          <a:xfrm>
            <a:off x="9642559" y="209370"/>
            <a:ext cx="2247400" cy="86007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Algorithm, Application Logic, Rulesets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56CCB51-A38A-47E7-BF5D-C8CA6DD040D8}"/>
              </a:ext>
            </a:extLst>
          </p:cNvPr>
          <p:cNvSpPr/>
          <p:nvPr/>
        </p:nvSpPr>
        <p:spPr>
          <a:xfrm>
            <a:off x="9511165" y="3135287"/>
            <a:ext cx="2000264" cy="63129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Health Status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(number, 0-100)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4B97442-8F1C-4E18-97E8-45784C8E4484}"/>
              </a:ext>
            </a:extLst>
          </p:cNvPr>
          <p:cNvSpPr/>
          <p:nvPr/>
        </p:nvSpPr>
        <p:spPr>
          <a:xfrm>
            <a:off x="9257951" y="4881557"/>
            <a:ext cx="2000264" cy="36642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Part Ranking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6D34B8-2657-4E72-8E2D-74E949A91B6A}"/>
              </a:ext>
            </a:extLst>
          </p:cNvPr>
          <p:cNvSpPr txBox="1"/>
          <p:nvPr/>
        </p:nvSpPr>
        <p:spPr>
          <a:xfrm>
            <a:off x="5280534" y="5921419"/>
            <a:ext cx="2868222" cy="830997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/>
              <a:t>Data Legend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0000FF"/>
                </a:solidFill>
              </a:rPr>
              <a:t>No Issues in Accessing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accent6">
                    <a:lumMod val="75000"/>
                  </a:schemeClr>
                </a:solidFill>
              </a:rPr>
              <a:t>Data is Accessible but Questions Exit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rgbClr val="FF0000"/>
                </a:solidFill>
              </a:rPr>
              <a:t>Data Not Available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eek_of_3_8_Refined_Roadmap_Upd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Week_of_3_8_Refined_Roadmap_Upd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Week_of_3_8_Refined_Roadmap_Upd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A568DD55000B4ABF9207FE11AE5AAE" ma:contentTypeVersion="14" ma:contentTypeDescription="Create a new document." ma:contentTypeScope="" ma:versionID="465b9810668ee5175dfb92f773b0b498">
  <xsd:schema xmlns:xsd="http://www.w3.org/2001/XMLSchema" xmlns:xs="http://www.w3.org/2001/XMLSchema" xmlns:p="http://schemas.microsoft.com/office/2006/metadata/properties" xmlns:ns3="7747d6f2-f41e-49be-b419-83bb4bc5000c" xmlns:ns4="814f9edf-3547-4c73-aa70-98ddb4902186" targetNamespace="http://schemas.microsoft.com/office/2006/metadata/properties" ma:root="true" ma:fieldsID="c9dfccad9315cdf5b950b95decf5be2f" ns3:_="" ns4:_="">
    <xsd:import namespace="7747d6f2-f41e-49be-b419-83bb4bc5000c"/>
    <xsd:import namespace="814f9edf-3547-4c73-aa70-98ddb490218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47d6f2-f41e-49be-b419-83bb4bc5000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4f9edf-3547-4c73-aa70-98ddb4902186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F5A24D-0BD6-44E3-B5EC-D3A6CADFFD37}">
  <ds:schemaRefs>
    <ds:schemaRef ds:uri="7747d6f2-f41e-49be-b419-83bb4bc5000c"/>
    <ds:schemaRef ds:uri="814f9edf-3547-4c73-aa70-98ddb490218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3F34528-B069-494A-9971-082F17F63C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40CFC4D-448F-4A5A-9E0D-DCBED31BE6C2}">
  <ds:schemaRefs>
    <ds:schemaRef ds:uri="7747d6f2-f41e-49be-b419-83bb4bc5000c"/>
    <ds:schemaRef ds:uri="814f9edf-3547-4c73-aa70-98ddb490218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Week_of_3_8_Refined_Roadmap_Update</Template>
  <TotalTime>255</TotalTime>
  <Words>1632</Words>
  <Application>Microsoft Office PowerPoint</Application>
  <PresentationFormat>Widescreen</PresentationFormat>
  <Paragraphs>279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Week_of_3_8_Refined_Roadmap_Update</vt:lpstr>
      <vt:lpstr>Custom Design</vt:lpstr>
      <vt:lpstr>Week_of_3_8_Refined_Roadmap_Update</vt:lpstr>
      <vt:lpstr>1_Week_of_3_8_Refined_Roadmap_Update</vt:lpstr>
      <vt:lpstr>Proactive and Automated Control for BMW</vt:lpstr>
      <vt:lpstr>Problem Statement</vt:lpstr>
      <vt:lpstr>Statement of Work from Proposal</vt:lpstr>
      <vt:lpstr>Tasks/Deliverables Listed in Proposal – Phase 1</vt:lpstr>
      <vt:lpstr>Tasks/Deliverables Listed in Proposal – Phase 2</vt:lpstr>
      <vt:lpstr>Initial Timeline</vt:lpstr>
      <vt:lpstr>Objective and Solutions</vt:lpstr>
      <vt:lpstr>Dashboard</vt:lpstr>
      <vt:lpstr>Decision Tree for KPIs</vt:lpstr>
      <vt:lpstr>Capturing Best Practices – Exception Handling</vt:lpstr>
      <vt:lpstr>Capturing Best Practices – Parts Ranking</vt:lpstr>
      <vt:lpstr>Material Planner Assistant</vt:lpstr>
      <vt:lpstr>User Dashboards</vt:lpstr>
      <vt:lpstr>Health Score Model</vt:lpstr>
      <vt:lpstr>Part Ranking Algorithm</vt:lpstr>
      <vt:lpstr>Task 1: Dashboard Development</vt:lpstr>
      <vt:lpstr>Task 2: Forecasting Model</vt:lpstr>
      <vt:lpstr>Areas for Discussion/Clarification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BARNETT, EVAN A</dc:creator>
  <cp:lastModifiedBy>Matthews, Rhea</cp:lastModifiedBy>
  <cp:revision>4</cp:revision>
  <cp:lastPrinted>2021-07-19T16:04:10Z</cp:lastPrinted>
  <dcterms:created xsi:type="dcterms:W3CDTF">2021-03-15T17:04:38Z</dcterms:created>
  <dcterms:modified xsi:type="dcterms:W3CDTF">2022-02-16T17:42:01Z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0x01010090A568DD55000B4ABF9207FE11AE5AAE</vt:lpwstr>
  </property>
</Properties>
</file>

<file path=docProps/thumbnail.jpeg>
</file>